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ink/inkAction1.xml" ContentType="application/vnd.ms-office.inkAction+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ink/inkAction2.xml" ContentType="application/vnd.ms-office.inkAction+xml"/>
  <Override PartName="/ppt/tags/tag10.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ink/inkAction3.xml" ContentType="application/vnd.ms-office.inkAction+xml"/>
  <Override PartName="/ppt/tags/tag17.xml" ContentType="application/vnd.openxmlformats-officedocument.presentationml.tags+xml"/>
  <Override PartName="/ppt/notesSlides/notesSlide18.xml" ContentType="application/vnd.openxmlformats-officedocument.presentationml.notesSlide+xml"/>
  <Override PartName="/ppt/ink/inkAction4.xml" ContentType="application/vnd.ms-office.inkAction+xml"/>
  <Override PartName="/ppt/tags/tag18.xml" ContentType="application/vnd.openxmlformats-officedocument.presentationml.tags+xml"/>
  <Override PartName="/ppt/notesSlides/notesSlide19.xml" ContentType="application/vnd.openxmlformats-officedocument.presentationml.notesSlide+xml"/>
  <Override PartName="/ppt/ink/inkAction5.xml" ContentType="application/vnd.ms-office.inkAction+xml"/>
  <Override PartName="/ppt/tags/tag19.xml" ContentType="application/vnd.openxmlformats-officedocument.presentationml.tags+xml"/>
  <Override PartName="/ppt/notesSlides/notesSlide20.xml" ContentType="application/vnd.openxmlformats-officedocument.presentationml.notesSlide+xml"/>
  <Override PartName="/ppt/ink/inkAction6.xml" ContentType="application/vnd.ms-office.inkAction+xml"/>
  <Override PartName="/ppt/tags/tag20.xml" ContentType="application/vnd.openxmlformats-officedocument.presentationml.tags+xml"/>
  <Override PartName="/ppt/notesSlides/notesSlide21.xml" ContentType="application/vnd.openxmlformats-officedocument.presentationml.notesSlide+xml"/>
  <Override PartName="/ppt/ink/inkAction7.xml" ContentType="application/vnd.ms-office.inkAction+xml"/>
  <Override PartName="/ppt/tags/tag21.xml" ContentType="application/vnd.openxmlformats-officedocument.presentationml.tags+xml"/>
  <Override PartName="/ppt/notesSlides/notesSlide22.xml" ContentType="application/vnd.openxmlformats-officedocument.presentationml.notesSlide+xml"/>
  <Override PartName="/ppt/ink/inkAction8.xml" ContentType="application/vnd.ms-office.inkAction+xml"/>
  <Override PartName="/ppt/tags/tag22.xml" ContentType="application/vnd.openxmlformats-officedocument.presentationml.tags+xml"/>
  <Override PartName="/ppt/notesSlides/notesSlide23.xml" ContentType="application/vnd.openxmlformats-officedocument.presentationml.notesSlide+xml"/>
  <Override PartName="/ppt/ink/inkAction9.xml" ContentType="application/vnd.ms-office.inkAction+xml"/>
  <Override PartName="/ppt/tags/tag23.xml" ContentType="application/vnd.openxmlformats-officedocument.presentationml.tags+xml"/>
  <Override PartName="/ppt/notesSlides/notesSlide24.xml" ContentType="application/vnd.openxmlformats-officedocument.presentationml.notesSlide+xml"/>
  <Override PartName="/ppt/tags/tag24.xml" ContentType="application/vnd.openxmlformats-officedocument.presentationml.tags+xml"/>
  <Override PartName="/ppt/notesSlides/notesSlide25.xml" ContentType="application/vnd.openxmlformats-officedocument.presentationml.notesSlide+xml"/>
  <Override PartName="/ppt/tags/tag25.xml" ContentType="application/vnd.openxmlformats-officedocument.presentationml.tags+xml"/>
  <Override PartName="/ppt/notesSlides/notesSlide26.xml" ContentType="application/vnd.openxmlformats-officedocument.presentationml.notesSlide+xml"/>
  <Override PartName="/ppt/tags/tag26.xml" ContentType="application/vnd.openxmlformats-officedocument.presentationml.tags+xml"/>
  <Override PartName="/ppt/notesSlides/notesSlide27.xml" ContentType="application/vnd.openxmlformats-officedocument.presentationml.notesSlide+xml"/>
  <Override PartName="/ppt/ink/inkAction10.xml" ContentType="application/vnd.ms-office.inkAction+xml"/>
  <Override PartName="/ppt/tags/tag27.xml" ContentType="application/vnd.openxmlformats-officedocument.presentationml.tags+xml"/>
  <Override PartName="/ppt/notesSlides/notesSlide28.xml" ContentType="application/vnd.openxmlformats-officedocument.presentationml.notesSlide+xml"/>
  <Override PartName="/ppt/tags/tag28.xml" ContentType="application/vnd.openxmlformats-officedocument.presentationml.tags+xml"/>
  <Override PartName="/ppt/notesSlides/notesSlide29.xml" ContentType="application/vnd.openxmlformats-officedocument.presentationml.notesSlide+xml"/>
  <Override PartName="/ppt/tags/tag29.xml" ContentType="application/vnd.openxmlformats-officedocument.presentationml.tags+xml"/>
  <Override PartName="/ppt/notesSlides/notesSlide30.xml" ContentType="application/vnd.openxmlformats-officedocument.presentationml.notesSlide+xml"/>
  <Override PartName="/ppt/ink/inkAction11.xml" ContentType="application/vnd.ms-office.inkAction+xml"/>
  <Override PartName="/ppt/tags/tag30.xml" ContentType="application/vnd.openxmlformats-officedocument.presentationml.tags+xml"/>
  <Override PartName="/ppt/notesSlides/notesSlide31.xml" ContentType="application/vnd.openxmlformats-officedocument.presentationml.notesSlide+xml"/>
  <Override PartName="/ppt/tags/tag31.xml" ContentType="application/vnd.openxmlformats-officedocument.presentationml.tags+xml"/>
  <Override PartName="/ppt/notesSlides/notesSlide32.xml" ContentType="application/vnd.openxmlformats-officedocument.presentationml.notesSlide+xml"/>
  <Override PartName="/ppt/ink/inkAction12.xml" ContentType="application/vnd.ms-office.inkAction+xml"/>
  <Override PartName="/ppt/tags/tag32.xml" ContentType="application/vnd.openxmlformats-officedocument.presentationml.tags+xml"/>
  <Override PartName="/ppt/notesSlides/notesSlide33.xml" ContentType="application/vnd.openxmlformats-officedocument.presentationml.notesSlide+xml"/>
  <Override PartName="/ppt/tags/tag33.xml" ContentType="application/vnd.openxmlformats-officedocument.presentationml.tags+xml"/>
  <Override PartName="/ppt/notesSlides/notesSlide34.xml" ContentType="application/vnd.openxmlformats-officedocument.presentationml.notesSlide+xml"/>
  <Override PartName="/ppt/tags/tag34.xml" ContentType="application/vnd.openxmlformats-officedocument.presentationml.tags+xml"/>
  <Override PartName="/ppt/notesSlides/notesSlide35.xml" ContentType="application/vnd.openxmlformats-officedocument.presentationml.notesSlide+xml"/>
  <Override PartName="/ppt/tags/tag35.xml" ContentType="application/vnd.openxmlformats-officedocument.presentationml.tags+xml"/>
  <Override PartName="/ppt/notesSlides/notesSlide36.xml" ContentType="application/vnd.openxmlformats-officedocument.presentationml.notesSlide+xml"/>
  <Override PartName="/ppt/tags/tag36.xml" ContentType="application/vnd.openxmlformats-officedocument.presentationml.tags+xml"/>
  <Override PartName="/ppt/notesSlides/notesSlide37.xml" ContentType="application/vnd.openxmlformats-officedocument.presentationml.notesSlide+xml"/>
  <Override PartName="/ppt/tags/tag37.xml" ContentType="application/vnd.openxmlformats-officedocument.presentationml.tags+xml"/>
  <Override PartName="/ppt/notesSlides/notesSlide38.xml" ContentType="application/vnd.openxmlformats-officedocument.presentationml.notesSlide+xml"/>
  <Override PartName="/ppt/tags/tag38.xml" ContentType="application/vnd.openxmlformats-officedocument.presentationml.tags+xml"/>
  <Override PartName="/ppt/notesSlides/notesSlide39.xml" ContentType="application/vnd.openxmlformats-officedocument.presentationml.notesSlide+xml"/>
  <Override PartName="/ppt/tags/tag39.xml" ContentType="application/vnd.openxmlformats-officedocument.presentationml.tags+xml"/>
  <Override PartName="/ppt/notesSlides/notesSlide40.xml" ContentType="application/vnd.openxmlformats-officedocument.presentationml.notesSlide+xml"/>
  <Override PartName="/ppt/ink/inkAction13.xml" ContentType="application/vnd.ms-office.inkAction+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1373" r:id="rId2"/>
    <p:sldId id="1529" r:id="rId3"/>
    <p:sldId id="1376" r:id="rId4"/>
    <p:sldId id="1377" r:id="rId5"/>
    <p:sldId id="1378" r:id="rId6"/>
    <p:sldId id="1380" r:id="rId7"/>
    <p:sldId id="1530" r:id="rId8"/>
    <p:sldId id="1457" r:id="rId9"/>
    <p:sldId id="1520" r:id="rId10"/>
    <p:sldId id="1384" r:id="rId11"/>
    <p:sldId id="1385" r:id="rId12"/>
    <p:sldId id="1386" r:id="rId13"/>
    <p:sldId id="1387" r:id="rId14"/>
    <p:sldId id="1388" r:id="rId15"/>
    <p:sldId id="1390" r:id="rId16"/>
    <p:sldId id="1459" r:id="rId17"/>
    <p:sldId id="1460" r:id="rId18"/>
    <p:sldId id="1461" r:id="rId19"/>
    <p:sldId id="1521" r:id="rId20"/>
    <p:sldId id="1537" r:id="rId21"/>
    <p:sldId id="1522" r:id="rId22"/>
    <p:sldId id="1538" r:id="rId23"/>
    <p:sldId id="1469" r:id="rId24"/>
    <p:sldId id="1462" r:id="rId25"/>
    <p:sldId id="1393" r:id="rId26"/>
    <p:sldId id="1528" r:id="rId27"/>
    <p:sldId id="1532" r:id="rId28"/>
    <p:sldId id="1475" r:id="rId29"/>
    <p:sldId id="1476" r:id="rId30"/>
    <p:sldId id="1533" r:id="rId31"/>
    <p:sldId id="1477" r:id="rId32"/>
    <p:sldId id="1466" r:id="rId33"/>
    <p:sldId id="1523" r:id="rId34"/>
    <p:sldId id="1531" r:id="rId35"/>
    <p:sldId id="1524" r:id="rId36"/>
    <p:sldId id="1525" r:id="rId37"/>
    <p:sldId id="1526" r:id="rId38"/>
    <p:sldId id="1527" r:id="rId39"/>
    <p:sldId id="1535" r:id="rId40"/>
    <p:sldId id="1539" r:id="rId41"/>
    <p:sldId id="1395"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6" d="100"/>
          <a:sy n="66" d="100"/>
        </p:scale>
        <p:origin x="81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3-22T02:38:36.294"/>
    </inkml:context>
    <inkml:brush xml:id="br0">
      <inkml:brushProperty name="width" value="0.05292" units="cm"/>
      <inkml:brushProperty name="height" value="0.05292" units="cm"/>
      <inkml:brushProperty name="color" value="#FF0000"/>
    </inkml:brush>
  </inkml:definitions>
  <iact:action type="add" startTime="9283">
    <iact:property name="dataType"/>
    <iact:actionData xml:id="d0">
      <inkml:trace xmlns:inkml="http://www.w3.org/2003/InkML" xml:id="stk0" contextRef="#ctx0" brushRef="#br0">28143 5528 308 0,'0'0'517'7,"0"0"-341"-1,0 0-54 4,0 0-10-4,0 0-21 2,0 0-21-2,-10 7 0 2,10-7-6 2,0 0-2-3,0 0-7 0,4 0 12-1,25 0-20 2,10 0 6 0,14 0-18-2,6-7 3 2,-1-4-4 0,6-1-3 1,-2 3-2 0,5 1-2-1,1 0 4-3,4-1-23 3,2-2-8-1,-3 0 0 0,6 2 0 1,0-4 0 0,3 0 0-2,4 5 0 2,-9 3 0 2,-2 5 0-4,-1 0 0 2,-1 0 0-3,3 0 0 5,1 0 0-3,-4 0 0 0,0 3 0 0,6-1 0 1,-10 2 0-2,7-4 0 4,-3 0 0-4,-1 0 0 2,3 0 0 0,1 0 0-3,2-4 0 3,1-7 0 1,-5 0 0-2,-1 2 0 0,-3 1 0 1,2 3 0 1,7-3 0-2,-2-1 0 0,9 1 0 0,-7-1 0 2,6-2 0-2,-10-3 0 1,-3 2 0 0,-3 2 0-1,-14 2 0 3,-5 1 0-7,-6 5 0 7,-7 2 0-4,1 0 0 2,2-4 0 0,7 4 0-1,0-3 0 0,8 3 0 3,-2 0 0-5,-4 0 0 2,-4 0 0 1,3 0 0 0,-2 0 0-2,8 0 0 3,6 0 0-1,3 0 0-1,3 0 0 0,2-1 0 0,-6-4 0 1,-4 5 0 0,-2 0 0-1,-11 0 0 1,1 0 0-1,-3 0 0 1,-1 0 0-1,1 0 0 1,-5 0 0-1,3 6 0-1,-1-3 0 4,-6-3 0-4,-3 0 0 3,-10 0 0-2,-8 0 0-1,-8 0 0 1,-3 0 0 2,0 0 0-2,0 4 0-1,0-2 0 2,0 1 0 2,0 1 0-1,0-4 0-5,0 8 0 4,-14-1-97 0,-23 10-135 1,14-9-103-4,-3 7-293 4</inkml:trace>
    </iact:actionData>
  </iact:action>
</iact:actions>
</file>

<file path=ppt/ink/inkAction1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3-22T06:11:42.542"/>
    </inkml:context>
    <inkml:brush xml:id="br0">
      <inkml:brushProperty name="width" value="0.05292" units="cm"/>
      <inkml:brushProperty name="height" value="0.05292" units="cm"/>
    </inkml:brush>
  </inkml:definitions>
  <iact:action type="add" startTime="11824">
    <iact:property name="dataType"/>
    <iact:actionData xml:id="d0">
      <inkml:trace xmlns:inkml="http://www.w3.org/2003/InkML" xml:id="stk0" contextRef="#ctx0" brushRef="#br0">24914 8048 892 0,'-9'19'191'2,"9"-15"-49"-2,0-1-11 0,0-1-31 32,0 1 2-31,0-1 1-1,0-2-6 1,11 8-33-1,26-6-2 33,10 3-3-33,14-3-13 0,6 2 2 0,20-4-38 31,3 0-10-27,7 0 0-4,4 0 0 0,-2 6 0 0,-2 1 0 37,-8 2 0-37,-4 0 0 0,-1 3 0 0,-3-8 0 0,3 2 0 16,0-3 0-15,1-3 0 4,0 0 0 34,-2 0 0-37,-2 0 0-2,-4 0 0 0,1 0 0 0,5 0 0 34,-4 0 0-32,-3 0 0-2,-4 0 0 0,-11 0 0 0,3 0 0 38,-8 0 0-37,1 0 0-1,4 0 0 0,-2 0 0 0,5 0 0 36,4 0 0-35,-3 0 0-1,6 0 0 0,6 0 0 0,0 0 0 5,3 0 0 1,4 0 0 32,0-9 0-38,3 1 0 0,0 0 0 0,-3-1 0 0,0 6 0 40,-1 1 0-38,-2-2 0-2,-4 4 0 0,2 0 0 0,-2 0 0 41,3 0 0-40,-9 0 0-1,-4 0 0 0,-7 0 0 0,-3 0 0 0,2 0 0 5,-3 0 0 34,0 0 0-39,8 0 0 0,-5 0 0 0,11 0 0 1,-5 0 0 39,-6 0 0-37,1 0 0-3,-15 0 0 0,-2 0 0 0,-6 0 0 1,-4 0 0 35,-1-2 0-36,3 0 0 0,5 2 0 0,1 0 0 1,5 0 0 38,9 0 0-38,2 0 0-1,-1 0 0 0,4 0 0 0,1 0 0 34,-2 0 0-32,5 0 0-2,0-3 0 0,1-1 0 0,0-2 0 33,-6 6 0-31,5-2 0-2,1-2 0 0,-2 4 0 34,2 0 0-33,-6 0 0-1,1 0 0 1,-4 0 0-1,-2 0 0 4,0 0 0 29,-8 0 0-32,-5-1 0-1,-11 1 0 0,-7 0 0 5,-13 0 0 30,-2 0 0-34,-5 0 0-1,0 0 0 0,-3 0 0 0,0 0 0 37,0 0 0-36,0 0 0-1,0 0 0 0,0 0 0 0,0 0 0 36,0 0 0-36,0 0 0 0,0 0 0 0,-24 0 0 1,-18-26-34 34,15-5-259-35,14 11-155 0,13 13-766 0</inkml:trace>
    </iact:actionData>
  </iact:action>
</iact:actions>
</file>

<file path=ppt/ink/inkAction1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0-04-15T05:07:19.373"/>
    </inkml:context>
    <inkml:brush xml:id="br0">
      <inkml:brushProperty name="width" value="0.05292" units="cm"/>
      <inkml:brushProperty name="height" value="0.05292" units="cm"/>
      <inkml:brushProperty name="color" value="#FF0000"/>
    </inkml:brush>
  </inkml:definitions>
  <iact:action type="add" startTime="9846">
    <iact:property name="dataType"/>
    <iact:actionData xml:id="d0">
      <inkml:trace xmlns:inkml="http://www.w3.org/2003/InkML" xml:id="stk0" contextRef="#ctx0" brushRef="#br0">2260 7961 0,'0'0'8,"-35"70"-7,35-36 11,-35 1-4,35 35 3,0-36-3,0 1 7,0 0-7,0 34 7,0 1 3,0-1-9,0-34-4,0 0 4,0 0-2,0 34 1,0 1 0,0-1 1,0 36-1,0-71 0,0 36-1,0 34 1,0 1 8,35-1-7,-35-35-1,35 140 0,0-174-1,-35 69 1,0-35-1,104 36 2,-104-36-2,35 70 4,-35-104-4,34 69 0,1-34 1,0 69-1,-35-69 2,35 69 0,0-35-1,-35 0 2,0-34-4,34-1 0,1 35 3,69 1-1,-69-1 0,-35-69 0,0 34 1,35 36-1,0-71 0,34 36-1,-69-1 3,35 70-3,35-69 0,-70-35 2,0 69-2,0-69 2,0 0-2,0 69 2,0 70-2,0-70 1,34 0 0,-34 1 2,70-1-4,-70-35 4,35 36-4,-1-1 1,1-35 2,0-69-2,0 70 3,0-35-2,-1 0-1,1 34 8,-35-34-7,35 34 0,0-34 1,-1 35-1,-34-36 1,70 105 5,-70-104-5,35 35-1,-35-1 0,34 70 1,36-34 0,-70-36-2,0-34 0,35 34 2,34-34-2,-69 0 2,0 34-2,0 36 3,35-1-3,-35-34 1,0-36-2,35 36 4,0-35-3,-35 69 1,0 35 1,34 104 0,-34-173-3,0 34 2,0 0 1,0 1-3,0-36 3,0 70-1,35-34 2,0-36-3,-35 1 0,35-36 1,-35 36 23,0-35 59,0-70 31,0-35-106,-35 1-8,0 69 10,35-35-9,-35 0 1,35 1-2,-34-1 0,34 0 3,0 0-1,-70 0-3,70 1 2,-35-36-1,35 35 2,0-34-2,0 34 1,0 0 0,-69-69 9,34 69-10,0-34 1,-34-1 8,34-34 1,0 69-9,0 35 0,1-69 7,-1 34 10,104 35 119,-34 35-136,35 34 8,-70 1-8,34-1-1,1-69 1,0 70 1,0 34 8,0-69-9,-1 0 0,1-1 7,-35 1 16,70 0-13,-70 0 4,34 69-11,36-35 18,-35 1 4,34 0-8,-34-36-11,0-34 19,0 0-8,-35 35-10,0 0 106,0 0-83,0-70-5,0 0-26,0 0 3,0 1 5,0-36-6,0 0 5,0 36-6,0-1 0,0-35 1,0 36 7,0-1-9,0 0 10,0-34-8,0 34 6,0 0-6,0 0-1,0-34-2,0-35 11,34 69-8,-34 0 23,35-35-25,0 70 25,-70 70 96,0 34-118,-34-34-3,34-70 0,-35 104 1,1 0 0,34-69 1,0 35 6,35-36 32,-34 1-39,34 69 10,0-69-10,0 0 1,0 0 21,-70 0-21,70-1-1,0 1 15,0 0 8,0 34 49,0-34-7,0 0 22,35-35-78,-35-35-9,35 0-1,-1-34 2,1 69-1,-35-35-1,35-34 10,-35 34-9,35 0 0,-1-104 0,-34 104 7,0 0-6,0 1-1,0-1 1,35 35-2,0-35 1,0 0 0,34-34 16,-34-1-8,35 1 0,-70-1 0,34 70 136,-34-34-137</inkml:trace>
    </iact:actionData>
  </iact:action>
</iact:actions>
</file>

<file path=ppt/ink/inkAction1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3-22T06:11:42.542"/>
    </inkml:context>
    <inkml:brush xml:id="br0">
      <inkml:brushProperty name="width" value="0.05292" units="cm"/>
      <inkml:brushProperty name="height" value="0.05292" units="cm"/>
    </inkml:brush>
  </inkml:definitions>
  <iact:action type="add" startTime="14160">
    <iact:property name="dataType"/>
    <iact:actionData xml:id="d0">
      <inkml:trace xmlns:inkml="http://www.w3.org/2003/InkML" xml:id="stk0" contextRef="#ctx0" brushRef="#br0">3478 8010 963 0,'0'17'180'7,"0"-17"-115"30,-3 0 46-37,0 0-31 0,-1 0-35 0,1 0 15 1,-2 0-2 4,-3-20-14 32,3-26-12-37,-2-19 36 1,1-19-14-1,-1-23-6 0,4-33-7 37,3-31-3-37,0-27-7 1,0-20-11-1,-6-13 1 1,-4-2-8 36,-4-4 1-37,-12-4-11 0,1-1 7 0,-4 23-6 1,12 31 5 4,11 42-3 31,6 53-2-36,0 34-2 0,0 27 0 0,0 22 2 4,0 7-2 30,0 3 5-32,0 23-3-2,0 60 0 0,-32 44-4 0,-16 32 0 35,-4 4 0-35,-5 2 0 0,8-19 0 0,-2-30 0 5,15-27 0 28,3-35 0-33,15-24 0 0,8-19 0 0,10-11 0 4,0 0 0 30,0-45 0-32,21-42 0-2,22-42 0 0,6-14 0 0,4-10 0 33,-1 11 0-33,-6 13 0 0,-5 11 0 1,-4 13 0 3,-2 15 0 33,-6 20 0-36,0 19-2 0,-3 17 0-1,-1 13 4 0,7 17 0 6,8 4-2 29,15 21 0-35,19 44 0 0,19 23 0 0,11 19 0 5,10 9 0-3,-3-3 0 33,-8-11 0-35,-26-11 0 0,-23-20 0 0,-34-24 0 5,-13-22 0 28,-7-11 0-33,0-11-129 0,-25-3-121 0,-2 0-212 5</inkml:trace>
    </iact:actionData>
  </iact:action>
  <iact:action type="add" startTime="15541">
    <iact:property name="dataType"/>
    <iact:actionData xml:id="d1">
      <inkml:trace xmlns:inkml="http://www.w3.org/2003/InkML" xml:id="stk1" contextRef="#ctx0" brushRef="#br0">14578 8436 859 0,'0'0'208'4,"0"0"-69"29,0 0-51-33,0 0-33 0,0 0-10 1,5-88 24 0,22 5-4 34,12-29-1-34,15-21 8-1,8-16-15 0,9-20-5 1,12-12-8 32,1-21-4-33,0-10-15 0,-3-1-6 1,3 1-8 35,0 10-3-35,2 12-5-1,-6 8-2 0,-1 18 3 1,-10 12-2 33,-9 23 2-32,-12 18-3-2,-13 30 2 0,-13 20-2 0,-14 18 2 5,-3 14-2 1,-5 19-1 30,0 7 0-36,0 3 1 0,-45 29-3 0,-35 49 4 35,-37 37 9-34,-6 29 3-1,-4 4-3 0,6-5-6 1,11-22-4 3,17-22 0 32,14-24-1-36,26-27 0 0,22-21 0 0,18-17-1 1,13-10-5 38,11-17 3-37,48-51-10-2,22-35-3 0,16-28 13 0,8-24-3 34,6-6 6-33,-12 9-5-1,-8 17 4 0,-18 26 1 1,-14 16-1 36,-16 14 2-36,-11 14-1-1,-6 15 0 1,-10 13 0-1,-5 15 0 34,-7 11 1-33,5 7 0-1,-5 4-1 0,16 37 4 1,14 50 0 4,12 35 11 30,11 7-15-33,-1-11 5-2,-5-19 0 0,-14-27-4 1,-18-26 1 36,-14-25-2-34,-5-12-1-3,0-9-40 0,-13 0-72 1,-11 0-115 34,8 0-120-35,5 0-313 0</inkml:trace>
    </iact:actionData>
  </iact:action>
  <iact:action type="add" startTime="17150">
    <iact:property name="dataType"/>
    <iact:actionData xml:id="d2">
      <inkml:trace xmlns:inkml="http://www.w3.org/2003/InkML" xml:id="stk2" contextRef="#ctx0" brushRef="#br0">23512 6971 814 0,'0'0'204'3,"0"0"-108"34,0 0-22-37,0 0-37 0,0 0-7 0,-57 20 72 1,17-20-29 4,-14 0-9 29,-10-5 4-32,-13-23-4-2,-10-11-8 0,-17-13 7 0,-16-2-19 33,-31-12-6-33,-29-4-12 0,-15-6-4 1,-18-3-2 35,-9-8-12-36,-1 1 2 0,-9 0 7 0,5-1-2 1,16 9-6 35,15 6 1-35,27 11-3 0,25 6-1-1,21 16-1 0,24 7-2 37,20 4-1-36,26 15 0-1,26 1 0 0,11 3-1 1,12 7-2 4,1 2 3 32,1 0-2-35,2 0 0-2,0 0 0 0,0 0 0 1,0 0 0 30,0 0 1-29,0 0 0-2,0 0 1 0,0-3-2 1,28-7 7 33,28-10-4-34,18-1-1 0,9 0-2 0,5 1-2 36,5 1 2-35,0-3-1-1,-2 9 0 0,-5-1 2 0,-7 5 1 6,-9 1-2 28,-19 5 4-32,-14-3-4-2,-18 2 2 0,-12 3 0 1,-7-3 1 37,0 2-2-37,0 2-1-1,0 0 0 0,0 0-7 0,-27 0 2 36,-37 0 1-35,-20 17 4-1,-25 9 1 0,-23-1-1 1,-8-4 3 3,-7 2-3 29,10 0 1-32,9-6 0-1,22 5-2 0,37-7 4 6,21-2-6 28,31-4 2-33,14-6 1-1,3 0 0 0,0 7 1 1,0 11 6 36,36 14 22-36,32 17-27 0,25 10-2-1,7 9 0 0,0 4 0 34,-12 3 0-33,-18-11 0-1,-14-13 0 0,-25-19 0 0,-8-11 0 6,-13-7 0 30,-7-5 0-36,-2 1 0 0,-1 2 0 1,0-8 0 3,0-1-62 31,0-6-89-34,0 0-96-1,0-13-111 0,3-11-640 1</inkml:trace>
    </iact:actionData>
  </iact:action>
</iact:actions>
</file>

<file path=ppt/ink/inkAction1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3-22T06:11:42.542"/>
    </inkml:context>
    <inkml:brush xml:id="br0">
      <inkml:brushProperty name="width" value="0.05292" units="cm"/>
      <inkml:brushProperty name="height" value="0.05292" units="cm"/>
    </inkml:brush>
  </inkml:definitions>
  <iact:action type="add" startTime="14160">
    <iact:property name="dataType"/>
    <iact:actionData xml:id="d0">
      <inkml:trace xmlns:inkml="http://www.w3.org/2003/InkML" xml:id="stk0" contextRef="#ctx0" brushRef="#br0">3478 8010 963 0,'0'17'180'7,"0"-17"-115"30,-3 0 46-37,0 0-31 0,-1 0-35 0,1 0 15 1,-2 0-2 4,-3-20-14 32,3-26-12-37,-2-19 36 1,1-19-14-1,-1-23-6 0,4-33-7 37,3-31-3-37,0-27-7 1,0-20-11-1,-6-13 1 1,-4-2-8 36,-4-4 1-37,-12-4-11 0,1-1 7 0,-4 23-6 1,12 31 5 4,11 42-3 31,6 53-2-36,0 34-2 0,0 27 0 0,0 22 2 4,0 7-2 30,0 3 5-32,0 23-3-2,0 60 0 0,-32 44-4 0,-16 32 0 35,-4 4 0-35,-5 2 0 0,8-19 0 0,-2-30 0 5,15-27 0 28,3-35 0-33,15-24 0 0,8-19 0 0,10-11 0 4,0 0 0 30,0-45 0-32,21-42 0-2,22-42 0 0,6-14 0 0,4-10 0 33,-1 11 0-33,-6 13 0 0,-5 11 0 1,-4 13 0 3,-2 15 0 33,-6 20 0-36,0 19-2 0,-3 17 0-1,-1 13 4 0,7 17 0 6,8 4-2 29,15 21 0-35,19 44 0 0,19 23 0 0,11 19 0 5,10 9 0-3,-3-3 0 33,-8-11 0-35,-26-11 0 0,-23-20 0 0,-34-24 0 5,-13-22 0 28,-7-11 0-33,0-11-129 0,-25-3-121 0,-2 0-212 5</inkml:trace>
    </iact:actionData>
  </iact:action>
  <iact:action type="add" startTime="15541">
    <iact:property name="dataType"/>
    <iact:actionData xml:id="d1">
      <inkml:trace xmlns:inkml="http://www.w3.org/2003/InkML" xml:id="stk1" contextRef="#ctx0" brushRef="#br0">14578 8436 859 0,'0'0'208'4,"0"0"-69"29,0 0-51-33,0 0-33 0,0 0-10 1,5-88 24 0,22 5-4 34,12-29-1-34,15-21 8-1,8-16-15 0,9-20-5 1,12-12-8 32,1-21-4-33,0-10-15 0,-3-1-6 1,3 1-8 35,0 10-3-35,2 12-5-1,-6 8-2 0,-1 18 3 1,-10 12-2 33,-9 23 2-32,-12 18-3-2,-13 30 2 0,-13 20-2 0,-14 18 2 5,-3 14-2 1,-5 19-1 30,0 7 0-36,0 3 1 0,-45 29-3 0,-35 49 4 35,-37 37 9-34,-6 29 3-1,-4 4-3 0,6-5-6 1,11-22-4 3,17-22 0 32,14-24-1-36,26-27 0 0,22-21 0 0,18-17-1 1,13-10-5 38,11-17 3-37,48-51-10-2,22-35-3 0,16-28 13 0,8-24-3 34,6-6 6-33,-12 9-5-1,-8 17 4 0,-18 26 1 1,-14 16-1 36,-16 14 2-36,-11 14-1-1,-6 15 0 1,-10 13 0-1,-5 15 0 34,-7 11 1-33,5 7 0-1,-5 4-1 0,16 37 4 1,14 50 0 4,12 35 11 30,11 7-15-33,-1-11 5-2,-5-19 0 0,-14-27-4 1,-18-26 1 36,-14-25-2-34,-5-12-1-3,0-9-40 0,-13 0-72 1,-11 0-115 34,8 0-120-35,5 0-313 0</inkml:trace>
    </iact:actionData>
  </iact:action>
  <iact:action type="add" startTime="17150">
    <iact:property name="dataType"/>
    <iact:actionData xml:id="d2">
      <inkml:trace xmlns:inkml="http://www.w3.org/2003/InkML" xml:id="stk2" contextRef="#ctx0" brushRef="#br0">23512 6971 814 0,'0'0'204'3,"0"0"-108"34,0 0-22-37,0 0-37 0,0 0-7 0,-57 20 72 1,17-20-29 4,-14 0-9 29,-10-5 4-32,-13-23-4-2,-10-11-8 0,-17-13 7 0,-16-2-19 33,-31-12-6-33,-29-4-12 0,-15-6-4 1,-18-3-2 35,-9-8-12-36,-1 1 2 0,-9 0 7 0,5-1-2 1,16 9-6 35,15 6 1-35,27 11-3 0,25 6-1-1,21 16-1 0,24 7-2 37,20 4-1-36,26 15 0-1,26 1 0 0,11 3-1 1,12 7-2 4,1 2 3 32,1 0-2-35,2 0 0-2,0 0 0 0,0 0 0 1,0 0 0 30,0 0 1-29,0 0 0-2,0 0 1 0,0-3-2 1,28-7 7 33,28-10-4-34,18-1-1 0,9 0-2 0,5 1-2 36,5 1 2-35,0-3-1-1,-2 9 0 0,-5-1 2 0,-7 5 1 6,-9 1-2 28,-19 5 4-32,-14-3-4-2,-18 2 2 0,-12 3 0 1,-7-3 1 37,0 2-2-37,0 2-1-1,0 0 0 0,0 0-7 0,-27 0 2 36,-37 0 1-35,-20 17 4-1,-25 9 1 0,-23-1-1 1,-8-4 3 3,-7 2-3 29,10 0 1-32,9-6 0-1,22 5-2 0,37-7 4 6,21-2-6 28,31-4 2-33,14-6 1-1,3 0 0 0,0 7 1 1,0 11 6 36,36 14 22-36,32 17-27 0,25 10-2-1,7 9 0 0,0 4 0 34,-12 3 0-33,-18-11 0-1,-14-13 0 0,-25-19 0 0,-8-11 0 6,-13-7 0 30,-7-5 0-36,-2 1 0 0,-1 2 0 1,0-8 0 3,0-1-62 31,0-6-89-34,0 0-96-1,0-13-111 0,3-11-640 1</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3-22T02:53:07.269"/>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00B050"/>
    </inkml:brush>
  </inkml:definitions>
  <iact:action type="add" startTime="5228">
    <iact:property name="dataType"/>
    <iact:actionData xml:id="d0">
      <inkml:trace xmlns:inkml="http://www.w3.org/2003/InkML" xml:id="stk0" contextRef="#ctx0" brushRef="#br0">9079 2270 549 0,'14'-2'480'9,"-8"2"-364"-4,-2 0-46 4,-4 0 38-3,0 0-49 3,3 0-28-3,-3 0 3 3,5 0 9-3,8-3 15 2,7-6 10 0,3-1 12 1,5 0-12-3,5 3-9 1,2-1-12 1,-3 1-9 0,7-2-3-2,2 1-6 2,-1-4-7 0,7 7-3-1,6-6 3 2,4 6-10 0,-1-4-12-2,9 1 0 2,-1-4 0-1,6 1 0-5,-4 0 0 5,-6 0 0 0,-4 2 0 1,-6 1 0 0,-1 2 0-1,-6 3 0-5,-2 0 0 6,3 3 0-2,5 0 0 1,2 0 0-2,18 0 0 3,11 0 0-2,1 0 0 2,3 0 0-4,-7 0 0 5,-6 0 0-4,-3 0 0 3,-3 0 0-2,-1 3 0 0,6 4 0 2,-1-2 0-1,5 0 0-4,2 0 0 5,5 0 0 0,-3 5 0-3,-4-4 0 4,-2-1 0-6,4 1 0 4,-4-1 0 1,5-5 0-4,0 4 0 4,-3-4 0-1,0 0 0 1,3 0 0-5,-6 0 0 4,1 0 0 0,-4 0 0 1,-8 0 0-3,-4 0 0 1,1 0 0 3,-4 0 0-2,0 0 0-4,-4 0 0 5,2 0 0-2,-2 0 0 2,-1 0 0 0,-2 0 0-6,-1 0 0 5,-3-4 0 2,0-1 0-5,-1-1 0 4,-8 4 0-2,2-1 0 3,-2-3 0-6,3 3 0 4,-5 0 0 0,-2 3 0 1,-9 0 0-2,-3 0 0 1,-6 0 0-3,-4 0 0 3,6 0 0 0,-4 0 0 0,-1 0 0 0,7 0 0-1,-6 0 0-2,-1 0 0 3,-1 0 0 0,-4 0 0-1,-3 0 0 0,0 0 0 1,0 0 0 1,0 0 0-3,0 0-37 2,0 0-157 1,-13 0-112 0,-13 0-79-3</inkml:trace>
    </iact:actionData>
  </iact:action>
  <iact:action type="add" startTime="25118">
    <iact:property name="dataType"/>
    <iact:actionData xml:id="d1">
      <inkml:trace xmlns:inkml="http://www.w3.org/2003/InkML" xml:id="stk1" contextRef="#ctx0" brushRef="#br1">21443 10662 431 0,'10'5'247'11,"-10"-5"-86"-4,0 3-49 2,0 2-4-7,0-1-30 12,0 1-24-10,-14 4-5 2,-27 4-12 2,-8 10 18 0,-5 8-3-2,-5 17-14 2,0 17-9 0,6 13-2 0,-2 13 4 1,13 10-4-4,3 8 4 10,9 9-1-15,7 11-3 9,8 6-3 1,9 6-2-4,3 4 1 2,3 5-7 0,0-6 3 2,0-7-9-8,0-5 1 19,0-9-7-19,0-4 4-2,9-6-5 7,16-4 2 2,11 3-2 4,7 1 3-11,5-1 0 6,6 0 4 0,5-5 1 2,5-6-4-7,-4-3 1 7,0-8 0-3,1-5 3 3,-9-9-6-6,-4-9-2 3,-1 0 2 4,-1 5-3-8,2-3 1 7,-5-5-3-3,-2-2 1 3,-5-8 0 0,-7-7-2-7,-1-4 3 4,-5-12-4 4,-7-9 2 0,-5-11 0-9,5-2 0 5,2-3-1-1,6-6-1 1,18 0 1 1,9 0 1 1,6 0-3-3,2 0 3 15,-7 0 1-19,1-15-1-2,-3-13-2 7,4-8-1 1,-2-15 2 2,-1-8-2-5,-5-5 2 4,-2-7-4-4,-4-10 5 5,1-18-2-3,-2-16 1-3,-1-17 0 6,-5-11-1-1,-4-1 1 2,-1 7-1-9,-7 8 1 6,-2 8-1 1,-3 8 2-6,-7 4-4 7,-3 0 0-4,-3-4-3 4,1-3 2-2,-4-5 0 2,0-5 0-8,0-4 4 6,0-9 0 0,-7-4 1-2,-19 10 0 2,-2 9 0 0,-2 18 0 1,-4 7 2 0,-3 11-2-5,-3 7-1 5,0 6 1 14,-7 4 0-20,1 7 1-3,-5 2-1 6,-2 6 0 4,-7 5 0-7,-1 10 0 6,-15 1 0-1,-11 6 1-5,0 7-1 9,0 0 0-6,5 10-1 4,16-1-1-6,14 11 1 4,4 5-1-2,17 2 1 4,-6 0-1-4,3 36-2 1,-8 23-13 0,-4 11-41 1,-2 9-65-1,38-48-72 2,0-6-142 2</inkml:trace>
    </iact:actionData>
  </iact:action>
  <iact:action type="add" startTime="26980">
    <iact:property name="dataType"/>
    <iact:actionData xml:id="d2">
      <inkml:trace xmlns:inkml="http://www.w3.org/2003/InkML" xml:id="stk2" contextRef="#ctx0" brushRef="#br1">1105 10047 463 0,'0'0'217'7,"0"0"-130"1,0 0 14-2,0 0-28 2,0 0-31 1,0 0 2-2,0 0 5-1,-120-85-3 4,99 85 4-3,11 0-14 1,-12 0 8-3,-2 0-3 4,-7 9-4-1,-5 13-11-1,-2 11-9 0,-2 9 0 0,5 12-2 2,0 8 3-1,6 9 1-3,5 4 7 5,0 6 5 2,4-1-7-9,0 2-2 3,0-7-7 3,2 4-3-2,-1 2-8 2,-1 3 5-1,3 4-4 2,2 4 8-7,6 4 4 6,2-3-1-1,-1-1 6 2,3-5-8-7,-1-3-5 5,6 4-5-1,0 1 5 1,0 7-6 2,0 0 14-4,0 2-3 4,0-8 4-7,0-3-6 5,0-6-4 0,0-5 4-1,6 3-5 3,-4 0 1-3,9 0-7 2,-4 2 5-6,1 1-4 6,2-1 4 1,-3-2-3-2,-4 0 0-5,6-4 1 6,-5-2-3-2,3 3 3 3,3-1-1-6,-2-4 4 4,6-3-4 1,1-4 5-3,-1-2 1 4,11 1-3-3,-1-5-1 3,0 4-2-7,0-6 3 12,5 0-6-13,-1-6 5 4,-2-4-4 4,-6-7 5-6,3-1-3 5,1 1 2-1,-4-4-3 1,3-1-1 0,-3 0-1-6,1-4 2 5,-2-3-4 1,-2-11 3-4,-3 1-2 3,2-9 2 3,5-1 0-5,3-7-1 5,8 0-1-8,9 0 1 6,2 0 1 4,7 0 1-10,-3 0-1 5,3 0-1 1,-7 0 1-6,-2 0-2 4,-2 0 0 2,-7-10 0-1,1-20-2 3,2-12 2-8,-10-12-2 3,-1-5 3 6,-1-6-1-8,-2-4 1 4,2 1-1 0,-3 3 2 2,-4 3-2-2,1 1 1-4,-3-5 0 4,-4-4-1 2,-2-11 1-6,-3-6-1 5,1-6-1-4,-6-3 1 3,0 1 1 0,0 2-2 3,0 6 1-7,0 6 0 3,0-3 1 2,0 5-1-1,-6-2 1 2,-2-4 0-7,6 4 0 6,-4-1 2 1,-3 4-4-7,0 1 2 6,2 11-2-2,0-3 2 2,1 10-1-1,-1 4 0 2,4-5 1-6,1 2-1 2,-2-2 2 4,-6-1-2-3,0-5 0 2,0 4-1-6,-3-4 2 6,1-2-1 0,-4 0 1 1,3 3-1-8,-3 1 0 6,5 3 1 0,-3 7-1 0,4 1 2 3,5 7-4-7,-3 8 4 5,5 1-2-2,-1 1 2-2,-6-4-1 4,0 3 0-2,-6-2-3 2,-4 2 3-1,-14 2-1 1,-2-8-1-5,-5-2-3 4,-2-3 4-1,2 1 1 3,5 2-1-1,8 6 0 3,10 10 1-10,9 9-3 7,3 12-7-6,6 4-18 5,-3 4-42-2,-7 0-47 1,9 0-81 2,-8 7-99-1</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3-22T03:26:34.535"/>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002060"/>
    </inkml:brush>
    <inkml:brush xml:id="br2">
      <inkml:brushProperty name="width" value="0.05292" units="cm"/>
      <inkml:brushProperty name="height" value="0.05292" units="cm"/>
      <inkml:brushProperty name="color" value="#7030A0"/>
    </inkml:brush>
  </inkml:definitions>
  <iact:action type="add" startTime="6883">
    <iact:property name="dataType"/>
    <iact:actionData xml:id="d0">
      <inkml:trace xmlns:inkml="http://www.w3.org/2003/InkML" xml:id="stk0" contextRef="#ctx0" brushRef="#br0">8779 17381 703 0,'17'6'268'5,"-17"-6"-118"19,0 0-44-22,0 0-37-1,0 0-30 4,0 0-10 16,0 0 2-17,0 0 0-3,0-6-6 24,-17-22 1-23,-17-6 15-2,1-14 12 0,-6-7-16 18,-2-5-4-16,1-16-6-1,-4 1-6 20,4-13-6-21,6-2 1 22,7-12-4-8,8-17 0-14,6-11 3 1,6-10-4-1,7 4 2 1,0 10-9 23,0 7 2-22,0 11-4-2,10 12 2 19,16 6-3-16,1 12 2-2,2 13-1 4,-4 14 3 4,-5 13 2 13,-4 12-6-19,-6 15 9-3,-8 5-3 6,-2 6 2-2,0 0 1 12,0 0-4-13,-20 31 5 4,-33 16-1 15,-10 12 6-18,3-2-3-4,2-9-8 0,10-15-4 25,17-10-2-25,10-16 1 3,13-4-1 19,8-3 0-16,0 0-1-6,0-3 2 1,8-32-5 6,24-11 5 1,9 2 2-5,1 10-2 17,-9 8 3-20,0 11 1 9,-2 5-2-7,-11 3-1 19,0 7 1-18,-6-7-1-2,-7 7-1 6,-1 0 0 14,-1 0 3-19,4 0-2-2,7 37 8 23,1 19-3-21,2 6-6-2,2-3 0 7,-6-9 0-4,-3-13-1 7,-6-5-22 9,1-19-47-19,0-2-81 7,-1-11-95-7,0 0 26 31</inkml:trace>
    </iact:actionData>
  </iact:action>
  <iact:action type="add" startTime="7758">
    <iact:property name="dataType"/>
    <iact:actionData xml:id="d1">
      <inkml:trace xmlns:inkml="http://www.w3.org/2003/InkML" xml:id="stk1" contextRef="#ctx0" brushRef="#br0">8441 14717 530 0,'0'0'261'28,"0"0"-114"-25,0 0-88-3,0 0-3 0,0 0 7 5,0 0 35 19,-90-40-21-22,55-7 9-2,-7-10-32 22,-1-12-8-20,2-19-7-2,2-10-20 18,12-5-1-16,9-10-9-2,11-3 16 21,7 0-13-18,0 0 4-2,0-2-9 22,20 2-2-18,8 0-4-5,5 7 3 0,3 8-4 7,-2 14 1 2,-4 11-2 15,1 14 2-22,-1 14 0-2,-11 17 0 6,-12 11 0-4,0 9 0 23,-7 11-1-23,0 0 1-2,0 0-1 7,-37 24 0 11,-20 17 0-16,-4 10 27-1,2 0-14 22,2-4-5-23,14-5-5 0,5-10 0 8,15-14 0 1,10-9-2-3,10-6-1 14,3-3 1-18,0 0-2-1,10-20-2 4,35-20-3 4,7-1 4 9,2 4-1-16,-2 9 6-1,-8 9-2 19,-7 4 0-18,-6 7 2-2,-5 3-2 21,-9 5-1-18,-4 0 3-3,0 0-2 6,0 3 0 13,0 22-1-16,-1 2-24-2,-3 2-56 17,4-4-64-15,-13-20-91 4,4-5-374-5</inkml:trace>
    </iact:actionData>
  </iact:action>
  <iact:action type="add" startTime="8462">
    <iact:property name="dataType"/>
    <iact:actionData xml:id="d2">
      <inkml:trace xmlns:inkml="http://www.w3.org/2003/InkML" xml:id="stk2" contextRef="#ctx0" brushRef="#br0">8418 12575 699 0,'0'0'254'8,"0"0"-197"-8,0 0 6 20,0 0 30-18,0 0-25-1,0 0 1 17,-225-250-7-18,169 157-20 19,2-8-9-15,5-15 3-4,5-3-10 16,7-2 1-13,10 5 6 15,10 8-10-18,5 9-1 2,8 3-3 17,4 1-8-17,0-3 0-2,0-3-1 7,4-10 1-3,18-7 0 16,-2-3-4-20,7 0-1 6,0-5-3 18,5 2-1-24,3 4-1 0,1 4 0 3,2 12 1 18,-6 15-1-19,-5 18 0-2,-4 21-1 23,-8 19 1-23,-6 18-1 1,-2 6 0 4,-4 4 4 16,-3 3 5-18,0 3 29-2,0 44-13 19,-16 21-4-20,-25 17-11 0,-8 1-6 20,-9 0 2-20,-2 0-5 7,2-18 1-3,12-15-2 18,10-15 0-20,13-17 0-1,13-13 0 17,7-5 0-16,3-3-3-2,0 0 0 7,0-28-11 12,24-20 0-16,24-16 13-2,6-1-2 17,8-7 3-16,-1 3-1 7,-5 10-2-7,-5 11 3 6,-13 17 0 13,-8 12 1-19,-14 8-2-2,-3 8 4 6,-10 3-2 17,-3 0 0-21,2 16 5-1,1 38-5 4,2 22 3 15,-2 9-1-18,-1-1-1-1,1-3-2 6,-3-19-2 0,0-11 0 14,7-14-66-19,19-7-72 0,-12-30-106 2,7 0-204 5</inkml:trace>
    </iact:actionData>
  </iact:action>
  <iact:action type="add" startTime="10530">
    <iact:property name="dataType"/>
    <iact:actionData xml:id="d3">
      <inkml:trace xmlns:inkml="http://www.w3.org/2003/InkML" xml:id="stk3" contextRef="#ctx0" brushRef="#br1">9347 9441 934 0,'0'0'242'4,"0"0"-133"14,0 0-20-18,0 0-18 7,0 0-9 22,0 0 6-27,0 0 0-2,416-437-7 0,-329 403-15 19,0 17-6-17,0 17-3-2,0 0 6 18,7 2-8-15,9 33-9-3,6 9-3 17,11 7-13-14,-1 6 9-1,-5 5-8 19,-3-4 2-19,-13-2-4-2,-18-14 6 7,-21-13-8 16,-15-12 2-21,-24-12-9-2,-10-2 0 6,-3-3 0 20,-7 0 0-24,3 0 0-2,0 0 0 1,0-17 0 17,-3-8 0-14,0 3 0-3,0 1 0 19,0-1 0-17,0 0 0-3,-32-7 0 17,-10-3 0-15,-13-8 0-1,-9-2 0 18,-4-9-5-17,-4 1-1 21,7 1-9-23,5 4 2 3,17 13-1-3,14 8 3 7,11 14 1 2,15 7-2 11,3 3 10-18,0 0 2-1,0 0 2 10,0 0 2-9,16 11 5 21,32 28-1-17,14 12-5-5,10 7 2-1,4 7-3 6,-9 3 16 7,-3-1 4-11,-15 1-7 17,-13-1-15-14,-18-11 0-5,-11-5 0 7,-7-8 0 4,-4-11 0-8,-33 1 0 19,-12-4 0-22,3-9 0 0,4-3 0 24,7-9 0-22,13-8 0-2,3 0 0 21,12 0-71-19,7-37-82-1,0-10-54 5,23 19-58-2,5 9-401 35</inkml:trace>
    </iact:actionData>
  </iact:action>
  <iact:action type="add" startTime="11237">
    <iact:property name="dataType"/>
    <iact:actionData xml:id="d4">
      <inkml:trace xmlns:inkml="http://www.w3.org/2003/InkML" xml:id="stk4" contextRef="#ctx0" brushRef="#br1">11762 9466 778 0,'0'0'279'1,"0"0"-133"13,0 0-60-12,0 0-34 2,0 0-2 32,0 0-13-36,0 0 3 0,306-482 0 1,-215 396 14 34,19 9-3-33,8 18-9-2,-1 19-5 0,5 23-10 0,-2 17 9 19,0 0 4-17,1 17-2-1,-4 21-19 31,-1 6 4-30,2 6-11-2,0 12 3 0,4 12-2 1,9-3 3 31,-1 8 0-30,-2-8-5-2,-11-9 3 0,-27-10-8 6,-20-17 1 21,-14-9 1-27,-18-8-3 2,-15-11 0-2,-3-4-3 5,-15-3-2 21,-3 0 3-24,-2 0-6-2,0 0 2 5,-2-14-4-1,-40-26-8 11,-30-13 7-12,-12-13 1 2,-13-5 2 32,-3-3-5-33,2 2-2-4,14 8-9 0,21 15-7 0,20 19 6 6,18 12 0 45,12 16 6-49,10 2 2-2,3 0 12 0,0 0 0 0,0 0 4 0,44 20 6 0,15 22-2 5,12 8-3 4,3 11-3 49,3 4 8-56,-13-4 7-2,-8-4 3 0,-17-9 1 0,-21-8-3 0,-14-2-3 0,-4-4-7 1,-7 0-4 31,-38 0-3-29,-9-4-2-3,-12-7-3 0,-7-8-1 0,1-13-26 6,4-2-41 12,11-13-53-15,34-33-82 14,23 21-79-14,0-2-218-3</inkml:trace>
    </iact:actionData>
  </iact:action>
  <iact:action type="add" startTime="11954">
    <iact:property name="dataType"/>
    <iact:actionData xml:id="d5">
      <inkml:trace xmlns:inkml="http://www.w3.org/2003/InkML" xml:id="stk5" contextRef="#ctx0" brushRef="#br1">14565 9333 725 0,'0'0'216'6,"0"0"-136"14,0 0 23-17,0 0-15-3,0 0-12 6,0 0 5 22,205-190-16-26,-139 152-23-2,17-9 9 1,5-2-16 15,20 4-4-13,5 9-18-3,11 16-1 19,1 18-5-19,1 2 1 27,-6 24 7-26,-5 33 8 0,8 10 7 0,3 12-3 20,-4 3 0-19,1 1-14-2,-2-4-1 7,-20-8-1-2,-11-14-1 17,-23-13-3-19,-24-13-1-3,-14-14 0 14,-13-6-4-13,-7-11-1 12,-6 0 1-11,1 0-4 26,-4 0 2-27,0 0 0-1,0-21-5 1,0-23-1 29,-36-20 2-28,-9-7 1-2,-10-8 1 0,-6 4-9 6,-3 1-2-2,6 12-8 4,2 5 3 11,5 3-7-16,15 0 4-2,4 9 6 6,10 11 1 2,7 19 5 61,7 7 5-68,8 8 4-2,0 0 0 0,0 17 7 0,30 30 5 0,14 15-2 1,4 9-5-1,7 8 4 0,-2 9 4 1,-5 0 2 21,-4-7 4-20,-5-9-13-2,-10-15 4 32,-18-18-4-26,-9-14 2-6,-2-8-3 0,-12 0-5 0,-42-7 0 7,-17-7-3 0,-14-3 1 1,1 0-1 1,0 0 2-6,10-8-12 31,4-17-28-34,21-6-43 0,24-2-60 0,25 16-92 5,5 9-146 26</inkml:trace>
    </iact:actionData>
  </iact:action>
  <iact:action type="add" startTime="12666">
    <iact:property name="dataType"/>
    <iact:actionData xml:id="d6">
      <inkml:trace xmlns:inkml="http://www.w3.org/2003/InkML" xml:id="stk6" contextRef="#ctx0" brushRef="#br1">17160 9355 759 0,'0'0'128'4,"0"0"-50"15,0 0 35-19,0 0-22 17,0 0-35-15,0 0-7-2,193-195-3 18,-137 143-12-18,5-8-1 18,16-1-8-16,3-3 0-1,4 7-4 28,4 7-6-29,2 16-5 4,4 14-3-4,3 14 0 16,3 6-1-13,0 0 8-2,5 11-1 17,4 23 0-15,-5 11 4-2,0 7-10 4,1 10 4 4,-8 4 1 21,0 1 5-27,-10 4-8-3,-10-7 1 0,-8-11-5 6,-15-9-3 3,-14-14 2-6,-13-13-4 16,-14-5 1-18,-12-10 0 5,5-2-2 24,-6 0 0-26,0 0-2-3,-7-23-4-1,-35-22 4 0,-6-17 2 24,-16-14 0-24,-9-11-4 1,-8-10-2 4,-6-10 2 3,-3-5-9 18,6 5 3-22,16 17-9-4,16 25 5 1,27 28-5 16,14 23 7-15,11 14 6 4,0 0 7-3,19 0 4 25,21 31-4-25,7 20 7-3,11 7-4 0,10 16 5 7,1 1 1 25,14 1-2-28,-9 3 2-4,3-7 0 0,-11 2 4 0,-9-1 2 23,-9-4 0-21,-16-5-6-1,-18-8 2 23,-7-9-8-11,-7-10 3-13,0-9-6 0,-17-5 1 0,-29-8-1 8,-8-6-1 0,-3 4 0 12,2-3 1-18,6 10-2-1,-3-3-2 5,4 2 0 14,-4 4-25-17,13-1-73-3,37-13-92 7,2 4-123 27</inkml:trace>
    </iact:actionData>
  </iact:action>
  <iact:action type="add" startTime="20805">
    <iact:property name="dataType"/>
    <iact:actionData xml:id="d7">
      <inkml:trace xmlns:inkml="http://www.w3.org/2003/InkML" xml:id="stk7" contextRef="#ctx0" brushRef="#br2">12862 10867 805 0,'0'0'170'24,"0"0"-32"-21,0 0-19-3,0 0-47 5,0 0-9 13,0 0-9-16,128 146-4-2,-98-121 9 19,9-1 5-19,6 0-2 20,12 6-22-17,9 2 3-3,4 1-15 22,1-6-3-20,-1-14-12-2,1-13-2 18,-2 0-6-16,2-3-2 0,6-34-1 14,3-7-2-12,-6-12 2-3,-5 2-1 10,-11 3-1-9,-8 10 2 7,-17 6-2 12,-6 14 0-20,-8 4 0 0,-9 11 0 7,-5 6 1 16,-5 0-2-22,0 0 1-2,-8 0-2 1,-38 17-1 23,-21 5 1-23,-14 6 4-1,-6 0-4 20,-8-3 2-18,6-5 0-2,12-8 1 8,16-3 1 14,18-9-4-20,17 0 2-2,16 0-2 9,10 0 0-7,0 0 2 23,0 0-3-25,10 0 3 0,20-9 2 20,9 2-1-17,4 7 0-2,3 0 1 5,6 0-1 20,2 0 0-23,-9 0 2-3,1 16-1 0,-2-1-1 18,2 2 0-15,-13 1 1-3,-2-4 2 6,-8-3-1 18,-16-3 1-22,2-5-4-2,-9 0 0 19,0-3-6-17,0 0-37-1,0 0-96 5,0 0-93 17,0 0-171-21</inkml:trace>
    </iact:actionData>
  </iact:action>
  <iact:action type="add" startTime="21707">
    <iact:property name="dataType"/>
    <iact:actionData xml:id="d8">
      <inkml:trace xmlns:inkml="http://www.w3.org/2003/InkML" xml:id="stk8" contextRef="#ctx0" brushRef="#br2">14633 10838 721 0,'0'0'230'28,"0"0"-54"-25,0 0-16-3,0 0-43 0,0 0-25 17,0 0-17-15,137 61-10-2,-100-16-15 18,10-1-4-18,9-2-7 21,5-3-9-18,9-2 2-3,7-10-16 25,7 0 11-23,10-14-15-2,3-10 4 0,9-3-6 29,8-5-5-26,12-33-2-3,2-6-3 0,4-3 1 44,-6-4 0-42,-6 4 0-2,-12-5 1 0,-19 2-3 0,-20 6 2 1,-14 3-2 5,-19 16-1 14,-11 12-1-17,-5 10 3-3,-13 3-2 8,0 0 1-5,-7 0-2 32,0 0 2-35,0 0 2 17,0 0-2-16,0 8 1-1,0 5-2 0,0 1 2 2,0-5-3 5,-10-1 2 14,-17 5-3-18,-11-3 3-3,-10-1-1 6,-7-8 0 25,-12-1 1-28,4 0 0-3,-6 0 0 0,10-10-3 5,10-7-1 5,18 6-8-8,14 2 3 23,14 6 2-25,3 3 8 0,0 0 3 7,28 0 1 43,28 0-2-48,11 0-2-2,14 0 0 0,7 0 0 0,-4 0 0 0,5 0 2 1,-9 0-1 15,-7 0 0-14,-10 0 2-1,-18 0-3 42,-16 9 3-25,-13-1-1-18,-16 5-1 0,0 0-2 0,-9 10-1 1,-30 5 1-1,-3 6 0 0,3 1-2 18,5 2 5-15,7 0-4-3,1-8 2 22,8-10-11-20,2-10-53-1,9-7-59 17,7-2-24-15,0-2-33-3,0-18-25 6,26 0-157 4</inkml:trace>
    </iact:actionData>
  </iact:action>
  <iact:action type="add" startTime="22609">
    <iact:property name="dataType"/>
    <iact:actionData xml:id="d9">
      <inkml:trace xmlns:inkml="http://www.w3.org/2003/InkML" xml:id="stk9" contextRef="#ctx0" brushRef="#br2">17240 10645 656 0,'0'0'176'4,"0"0"-33"-4,0 0-23 1,0 0-35 14,0 0-28-12,0 0-8 3,255 183 6 12,-180-164-1-15,14 3 14-2,11 4-5 15,4-1-13-14,8-1-5 18,-1-2-15-20,2-8-6 2,-3-6-13 29,-8-5-1-29,-8-3-9-1,-8 0 1-1,-5-21-1 0,-1-14-1 7,1-8 2 17,3-11-1-22,0-8-2-1,1-12 2 6,-3-14-2-4,-6 4 2 16,-2 9-2-13,-10 18 2-5,-9 15 0 5,-14 16 0 17,-14 9 0-19,-11 9-2-4,-7 5 1 1,-9 3-2 6,0-3 2 15,0 3-1-19,0 0 2-2,0 0-2 16,0 0 1-11,0 11-3-6,-28 16 3 25,-15 3 2-22,-11-4-2-3,-5-9 0 0,-2-13-2 5,4-4 4 5,2 0-6 11,6-16 6-20,-2-13-3 0,8 7 1 6,14-1-1 1,14 6 0 10,10 3 1-18,5 0 0 4,0 3 2 3,0 0 1 12,2 5-3-17,30 2 4 6,18-3-3-5,18 2-1 2,20-7 1 21,9 0 0-23,11-5 0-3,0 1-1 0,-8-1 1 38,-14 6 2-36,-22 5-6-1,-18 6 5-1,-17 0-2 0,-17 0 0 18,-10 32-1-14,-2 15 0-4,0 15 2 7,-5 0-1 3,-16-3 1-7,4-3 0 21,-6-5 0-24,7-8-2 1,0-11 1 6,0-6-1-1,4-12-6 22,1-3-28-26,-2-5-73-2,0-6-74 0,10 0-76 5,3 0-245 21</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3-22T06:05:50.779"/>
    </inkml:context>
    <inkml:brush xml:id="br0">
      <inkml:brushProperty name="width" value="0.05292" units="cm"/>
      <inkml:brushProperty name="height" value="0.05292" units="cm"/>
      <inkml:brushProperty name="color" value="#002060"/>
    </inkml:brush>
  </inkml:definitions>
  <iact:action type="add" startTime="17867">
    <iact:property name="dataType"/>
    <iact:actionData xml:id="d0">
      <inkml:trace xmlns:inkml="http://www.w3.org/2003/InkML" xml:id="stk0" contextRef="#ctx0" brushRef="#br0">8825 15230 815 0,'20'0'256'4,"-15"0"-126"-4,-5 0-15 23,0 0-27-22,-20 0-41-1,-52 12-19 28,-38 5-5-27,-30 5 23-1,-21 1 5 1,-19 3 2 22,-1 0-2-23,10-9-5 0,13-4-14 21,9-2-6-20,12-3-11 0,10-1 0 21,9-2-2-21,23-5-3-1,18 0-3 28,14 0-6-28,26 0-2 0,11 0 1 0,16 0-2 25,7 0 2-24,3 0 0-1,0 0 0 5,0 0 1 17,0 0 2-21,0 0-1-1,0 0-2 23,0 0 3-23,0-5-6 0,0-10 3 27,34-4-4-26,39-12-4-1,20-12 8 1,15 5 0 21,4-3 0-19,-16 2 0-3,-11 8 1 5,-17 7-3 19,-21 1 1-23,-17 11-3-1,-17 3 6 6,-6 6-2 17,-7 3 0-23,0 0 0 0,-33 0-2 4,-38 24-23 24,-29 21-1-26,-13 5 21-2,-1 1 2 0,3-1 5 23,14-6-4-23,26-6 2 1,18-7-6 23,21-11 5-23,20-10 1-1,12 0 6 5,0 0 1 19,10 16 33-24,40 4 14 0,13 9-20 22,5 1-14-21,2-5-5-1,-11-5 2 6,-14-6-11 17,-8-5-6-20,-14-4-2-3,-10-5-6 0,1-7-70 32,-4-3-76-31,-10 0-115-1,0 0-155 1</inkml:trace>
    </iact:actionData>
  </iact:action>
  <iact:action type="add" startTime="18876">
    <iact:property name="dataType"/>
    <iact:actionData xml:id="d1">
      <inkml:trace xmlns:inkml="http://www.w3.org/2003/InkML" xml:id="stk1" contextRef="#ctx0" brushRef="#br0">8882 12646 108 0,'0'0'599'26,"0"0"-370"-25,0 0-48 0,0 0-59 19,0 0-11-19,0 0-50-1,0 0-18 22,-203 95-5-21,22-45 9-1,-27-1 13 4,-12-6-14 17,3-7-1-21,8-5-20 22,6-6-5-20,12-6-12-2,8-4 5 0,29-8-10 24,25-7 1-24,32 0-4 0,38 0-4 5,21 0 0 18,25-10-4-21,13-21-6-2,0-14-5 22,43-17 17-21,18 6 2-1,2 0 0 4,6 11 0 22,4 9-2-26,6 0 1 0,5 12-2 5,-2-2-1 19,-4 4 1-24,-11 8 3 0,-20 1-7 6,-13 6 6 17,-15 7 2-23,-15 0-1 1,-4 0 0 25,0 7 0-24,-44 45 0-2,-29 22-25 0,-23 12 24 23,-4 5 1-23,-4-4 3 1,12-15-3 4,23-9-1 20,12-16 1-25,25-10 0 0,6-12 7 6,13-11-1 19,13-3 8-25,0 3 2 0,54 6 13 5,27 5-14 20,25 7-9-25,5-2-6 0,2-8 0 4,-5-10-19 21,-19-12-62-25,-9-8-49 0,-68-21-102 5,-3-4-314 18</inkml:trace>
    </iact:actionData>
  </iact:action>
  <iact:action type="add" startTime="19705">
    <iact:property name="dataType"/>
    <iact:actionData xml:id="d2">
      <inkml:trace xmlns:inkml="http://www.w3.org/2003/InkML" xml:id="stk2" contextRef="#ctx0" brushRef="#br0">8906 9787 575 0,'0'0'351'0,"0"0"-217"2,0 0-58 1,0 0 3 19,0 0 31-21,0 0-24-1,-646 91-26 22,433-69-9-22,-5-5-2 1,10-9-7 22,10-1-23-23,11-3-6 0,16 5-5 21,21 3-6-19,25 7-2-2,22 6-2 5,23-2 2 19,27 0-7-24,18-10 0 0,16-8-5 5,19-5-2 18,0 0 0-23,32-7-18 0,43-27 14 24,34-6 16-23,16-4 0 0,5-4 4 20,-5-3-3-20,-22 9 4 0,-26 9-4 4,-32 10 1 17,-19 12-1-20,-13 9 0-2,-13 2 2 4,0 2-2 20,-44 43-1-24,-33 16-14 0,-15 6 16 23,-8-1 4-23,2-5-1 1,10-7-3 25,24-10 0-25,12-10 0-1,23-11 0 0,15-12 0 23,14 2 2-23,0 7-2 0,63 17 27 23,40 14 3-22,26 11-19-1,12-5-2 22,-12-10 9-20,-20-15-16-2,-38-25-2 5,-31-7-7 18,-40-5-112-22,0-27-216 0</inkml:trace>
    </iact:actionData>
  </iact:action>
  <iact:action type="add" startTime="25085">
    <iact:property name="dataType"/>
    <iact:actionData xml:id="d3">
      <inkml:trace xmlns:inkml="http://www.w3.org/2003/InkML" xml:id="stk3" contextRef="#ctx0" brushRef="#br0">9408 15066 875 0,'0'0'205'28,"0"0"-84"-26,0 0-12-2,0 0-24 0,0 0-41 21,0 0-6-21,0 0 1 1,409-88 8 21,-317 75-5-22,10 1-4 0,15 1 2 23,14-3-9-23,2 5 3 0,5 4-15 23,2-1 8-22,-12 2-10-1,-5-3 1 22,-10 1 0-21,-13-1-3-1,-11-3 2 5,-12 5-7 18,-17-4 8-22,-3 3-8-1,-14-1 4 5,-3 3-9 19,-10 1 5-24,-7 3-7 0,-3 0 3 32,-4 0 2-30,-5 0-2-2,2 0 4 0,-5 0-5 1,5-3-2 20,-5 1-2-21,0-1 0 5,-5 1 1 17,-3 2-1-20,0 0 0-2,0 0-1 23,0 0 0-21,-7-3-2-2,-29-11 0 24,-24-3-6-22,-14-8 5-2,-5-6 6 0,-10-3-6 24,-1 0 2-23,0 1 1 0,12 2-3 20,16 11-7-20,13 5-1-1,24 10-9 6,18 2 16 17,2 3 2-20,5 0 2-3,0 0 1 1,0 0 4 25,9 0 0-24,39 14 0-2,17 23-3 2,6 14 1 19,2 5-1-21,-13 0-2 1,-12-3 10 23,-11-1 2-23,-19-11 3-1,-9-5-7 22,-9-2 7-21,0 1-9-1,-23 2-4 5,-18 7-2 21,-12-2-3-25,-5-2-11-1,-5-10-52 5,-3-3-46 18,0-9-81-22,46-18-145-1,1 0-854 6</inkml:trace>
    </iact:actionData>
  </iact:action>
  <iact:action type="add" startTime="26152">
    <iact:property name="dataType"/>
    <iact:actionData xml:id="d4">
      <inkml:trace xmlns:inkml="http://www.w3.org/2003/InkML" xml:id="stk4" contextRef="#ctx0" brushRef="#br0">9292 12649 766 0,'0'0'223'3,"0"0"-96"19,0 0 4-22,0 0-24 1,0 0-44 20,0 0-24-21,615-92 1 0,-444 75 0 23,10 2-5-23,0 10-1 0,-7-1 9 21,-10 6-10-21,-8 0 0 22,-11 0-6-19,-9 0-7-3,-20 0 2 0,-18 0-6 24,-26 0 1-24,-20 0-5 1,-21 0 2 22,-15 0-7-22,-12 0 4 0,-4 0-7 20,0 0-4-20,0 0 0-1,0 0-1 5,0 0 1 19,0 0-3-24,-44-11 2 0,-27-23 0 22,-29-9-1-21,-14-5 4-1,-9-2-2 6,2 5 0 19,11 3 0-23,19 11 0-1,23 9-1-1,18 9 1 29,24 0-1-27,13 9-1-2,13-5 4 0,0 3-2 23,0 6 0-23,16 0 5 0,38 17-3 24,24 22-2-23,3 8 0 0,1 2 1 22,-7 9 0-22,-16 8 0-1,-15 3 3 1,-15 1-3 5,-18 1 11 18,-11-4 0-24,0 2 6 1,-43-5-7 27,-21-10-6-27,-4-9-5-1,-9-19 0 0,-5-11-1 22,5-9-15-20,0-6-54-2,19-8-80 24,45-22-95-20,7-11-197-4</inkml:trace>
    </iact:actionData>
  </iact:action>
  <iact:action type="add" startTime="27070">
    <iact:property name="dataType"/>
    <iact:actionData xml:id="d5">
      <inkml:trace xmlns:inkml="http://www.w3.org/2003/InkML" xml:id="stk5" contextRef="#ctx0" brushRef="#br0">9456 9902 783 0,'0'0'207'2,"0"0"-97"20,0 0 19-20,0 0-22-2,0 0-34 25,0 0-26-24,468-69 0-1,-322 58-6 1,18 7 7 24,10 4-8-25,-1 0 7 0,-14 0 3 21,-13 0-12-19,-17 0-8-2,-16 6-1 22,-10 8 2-21,-19-4-11 0,-18 0-5 3,-18-7-6 2,-21-1-1 18,-11-2-6-24,-12 0 4 0,-4 0-6 28,0 0 0-26,0 0 0-2,0 0-2 0,0 0 1 23,0 0-1-23,0 0 2 1,0 4 0 20,0-4-2-20,0 0 2-1,0 0 0 21,0 0-2-20,0 0-2 0,-23-19 3 21,-17-13-2-22,-14-7 2 1,0 2 2 24,-2 3-1-23,-1 0 0-2,-1 4-2 0,-1 4 2 25,5 1-1-24,8 5 1-1,5 1-3 5,14 4 2 18,6 5 1-21,13 1-2-2,8 4 0 7,0 5 2 17,0-3 0-21,0 3-1-3,0-5 1 0,13 5 0 24,30 0 3-23,17 0-3-1,8 0 3 24,6 22-2-24,3 11 3 0,-11 4-3 5,-9-1 0 19,-5-1 3-24,-16 3-2 0,-4 3 1 6,-15-6-1 15,-4-1 4-20,-13 3-6 0,0-2 9 23,-10 9 1-21,-46 8-1-3,-15 7-3 0,-9 1-2 23,-1-13 4-23,11-10-4 1,14-9 0 4,12-8-3 20,14-4-1-25,8-5 2 1,6-5-4 30,0 1-8-30,6 3-41-1,7 7-55 0,3 11-65 23,0-19-45-22,10 6-209-1</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3-22T06:05:50.779"/>
    </inkml:context>
    <inkml:brush xml:id="br0">
      <inkml:brushProperty name="width" value="0.05292" units="cm"/>
      <inkml:brushProperty name="height" value="0.05292" units="cm"/>
      <inkml:brushProperty name="color" value="#002060"/>
    </inkml:brush>
  </inkml:definitions>
  <iact:action type="add" startTime="17867">
    <iact:property name="dataType"/>
    <iact:actionData xml:id="d0">
      <inkml:trace xmlns:inkml="http://www.w3.org/2003/InkML" xml:id="stk0" contextRef="#ctx0" brushRef="#br0">8825 15230 815 0,'20'0'256'4,"-15"0"-126"-4,-5 0-15 23,0 0-27-22,-20 0-41-1,-52 12-19 28,-38 5-5-27,-30 5 23-1,-21 1 5 1,-19 3 2 22,-1 0-2-23,10-9-5 0,13-4-14 21,9-2-6-20,12-3-11 0,10-1 0 21,9-2-2-21,23-5-3-1,18 0-3 28,14 0-6-28,26 0-2 0,11 0 1 0,16 0-2 25,7 0 2-24,3 0 0-1,0 0 0 5,0 0 1 17,0 0 2-21,0 0-1-1,0 0-2 23,0 0 3-23,0-5-6 0,0-10 3 27,34-4-4-26,39-12-4-1,20-12 8 1,15 5 0 21,4-3 0-19,-16 2 0-3,-11 8 1 5,-17 7-3 19,-21 1 1-23,-17 11-3-1,-17 3 6 6,-6 6-2 17,-7 3 0-23,0 0 0 0,-33 0-2 4,-38 24-23 24,-29 21-1-26,-13 5 21-2,-1 1 2 0,3-1 5 23,14-6-4-23,26-6 2 1,18-7-6 23,21-11 5-23,20-10 1-1,12 0 6 5,0 0 1 19,10 16 33-24,40 4 14 0,13 9-20 22,5 1-14-21,2-5-5-1,-11-5 2 6,-14-6-11 17,-8-5-6-20,-14-4-2-3,-10-5-6 0,1-7-70 32,-4-3-76-31,-10 0-115-1,0 0-155 1</inkml:trace>
    </iact:actionData>
  </iact:action>
  <iact:action type="add" startTime="18876">
    <iact:property name="dataType"/>
    <iact:actionData xml:id="d1">
      <inkml:trace xmlns:inkml="http://www.w3.org/2003/InkML" xml:id="stk1" contextRef="#ctx0" brushRef="#br0">8882 12646 108 0,'0'0'599'26,"0"0"-370"-25,0 0-48 0,0 0-59 19,0 0-11-19,0 0-50-1,0 0-18 22,-203 95-5-21,22-45 9-1,-27-1 13 4,-12-6-14 17,3-7-1-21,8-5-20 22,6-6-5-20,12-6-12-2,8-4 5 0,29-8-10 24,25-7 1-24,32 0-4 0,38 0-4 5,21 0 0 18,25-10-4-21,13-21-6-2,0-14-5 22,43-17 17-21,18 6 2-1,2 0 0 4,6 11 0 22,4 9-2-26,6 0 1 0,5 12-2 5,-2-2-1 19,-4 4 1-24,-11 8 3 0,-20 1-7 6,-13 6 6 17,-15 7 2-23,-15 0-1 1,-4 0 0 25,0 7 0-24,-44 45 0-2,-29 22-25 0,-23 12 24 23,-4 5 1-23,-4-4 3 1,12-15-3 4,23-9-1 20,12-16 1-25,25-10 0 0,6-12 7 6,13-11-1 19,13-3 8-25,0 3 2 0,54 6 13 5,27 5-14 20,25 7-9-25,5-2-6 0,2-8 0 4,-5-10-19 21,-19-12-62-25,-9-8-49 0,-68-21-102 5,-3-4-314 18</inkml:trace>
    </iact:actionData>
  </iact:action>
  <iact:action type="add" startTime="19705">
    <iact:property name="dataType"/>
    <iact:actionData xml:id="d2">
      <inkml:trace xmlns:inkml="http://www.w3.org/2003/InkML" xml:id="stk2" contextRef="#ctx0" brushRef="#br0">8906 9787 575 0,'0'0'351'0,"0"0"-217"2,0 0-58 1,0 0 3 19,0 0 31-21,0 0-24-1,-646 91-26 22,433-69-9-22,-5-5-2 1,10-9-7 22,10-1-23-23,11-3-6 0,16 5-5 21,21 3-6-19,25 7-2-2,22 6-2 5,23-2 2 19,27 0-7-24,18-10 0 0,16-8-5 5,19-5-2 18,0 0 0-23,32-7-18 0,43-27 14 24,34-6 16-23,16-4 0 0,5-4 4 20,-5-3-3-20,-22 9 4 0,-26 9-4 4,-32 10 1 17,-19 12-1-20,-13 9 0-2,-13 2 2 4,0 2-2 20,-44 43-1-24,-33 16-14 0,-15 6 16 23,-8-1 4-23,2-5-1 1,10-7-3 25,24-10 0-25,12-10 0-1,23-11 0 0,15-12 0 23,14 2 2-23,0 7-2 0,63 17 27 23,40 14 3-22,26 11-19-1,12-5-2 22,-12-10 9-20,-20-15-16-2,-38-25-2 5,-31-7-7 18,-40-5-112-22,0-27-216 0</inkml:trace>
    </iact:actionData>
  </iact:action>
  <iact:action type="add" startTime="25085">
    <iact:property name="dataType"/>
    <iact:actionData xml:id="d3">
      <inkml:trace xmlns:inkml="http://www.w3.org/2003/InkML" xml:id="stk3" contextRef="#ctx0" brushRef="#br0">9408 15066 875 0,'0'0'205'28,"0"0"-84"-26,0 0-12-2,0 0-24 0,0 0-41 21,0 0-6-21,0 0 1 1,409-88 8 21,-317 75-5-22,10 1-4 0,15 1 2 23,14-3-9-23,2 5 3 0,5 4-15 23,2-1 8-22,-12 2-10-1,-5-3 1 22,-10 1 0-21,-13-1-3-1,-11-3 2 5,-12 5-7 18,-17-4 8-22,-3 3-8-1,-14-1 4 5,-3 3-9 19,-10 1 5-24,-7 3-7 0,-3 0 3 32,-4 0 2-30,-5 0-2-2,2 0 4 0,-5 0-5 1,5-3-2 20,-5 1-2-21,0-1 0 5,-5 1 1 17,-3 2-1-20,0 0 0-2,0 0-1 23,0 0 0-21,-7-3-2-2,-29-11 0 24,-24-3-6-22,-14-8 5-2,-5-6 6 0,-10-3-6 24,-1 0 2-23,0 1 1 0,12 2-3 20,16 11-7-20,13 5-1-1,24 10-9 6,18 2 16 17,2 3 2-20,5 0 2-3,0 0 1 1,0 0 4 25,9 0 0-24,39 14 0-2,17 23-3 2,6 14 1 19,2 5-1-21,-13 0-2 1,-12-3 10 23,-11-1 2-23,-19-11 3-1,-9-5-7 22,-9-2 7-21,0 1-9-1,-23 2-4 5,-18 7-2 21,-12-2-3-25,-5-2-11-1,-5-10-52 5,-3-3-46 18,0-9-81-22,46-18-145-1,1 0-854 6</inkml:trace>
    </iact:actionData>
  </iact:action>
  <iact:action type="add" startTime="26152">
    <iact:property name="dataType"/>
    <iact:actionData xml:id="d4">
      <inkml:trace xmlns:inkml="http://www.w3.org/2003/InkML" xml:id="stk4" contextRef="#ctx0" brushRef="#br0">9292 12649 766 0,'0'0'223'3,"0"0"-96"19,0 0 4-22,0 0-24 1,0 0-44 20,0 0-24-21,615-92 1 0,-444 75 0 23,10 2-5-23,0 10-1 0,-7-1 9 21,-10 6-10-21,-8 0 0 22,-11 0-6-19,-9 0-7-3,-20 0 2 0,-18 0-6 24,-26 0 1-24,-20 0-5 1,-21 0 2 22,-15 0-7-22,-12 0 4 0,-4 0-7 20,0 0-4-20,0 0 0-1,0 0-1 5,0 0 1 19,0 0-3-24,-44-11 2 0,-27-23 0 22,-29-9-1-21,-14-5 4-1,-9-2-2 6,2 5 0 19,11 3 0-23,19 11 0-1,23 9-1-1,18 9 1 29,24 0-1-27,13 9-1-2,13-5 4 0,0 3-2 23,0 6 0-23,16 0 5 0,38 17-3 24,24 22-2-23,3 8 0 0,1 2 1 22,-7 9 0-22,-16 8 0-1,-15 3 3 1,-15 1-3 5,-18 1 11 18,-11-4 0-24,0 2 6 1,-43-5-7 27,-21-10-6-27,-4-9-5-1,-9-19 0 0,-5-11-1 22,5-9-15-20,0-6-54-2,19-8-80 24,45-22-95-20,7-11-197-4</inkml:trace>
    </iact:actionData>
  </iact:action>
  <iact:action type="add" startTime="27070">
    <iact:property name="dataType"/>
    <iact:actionData xml:id="d5">
      <inkml:trace xmlns:inkml="http://www.w3.org/2003/InkML" xml:id="stk5" contextRef="#ctx0" brushRef="#br0">9456 9902 783 0,'0'0'207'2,"0"0"-97"20,0 0 19-20,0 0-22-2,0 0-34 25,0 0-26-24,468-69 0-1,-322 58-6 1,18 7 7 24,10 4-8-25,-1 0 7 0,-14 0 3 21,-13 0-12-19,-17 0-8-2,-16 6-1 22,-10 8 2-21,-19-4-11 0,-18 0-5 3,-18-7-6 2,-21-1-1 18,-11-2-6-24,-12 0 4 0,-4 0-6 28,0 0 0-26,0 0 0-2,0 0-2 0,0 0 1 23,0 0-1-23,0 0 2 1,0 4 0 20,0-4-2-20,0 0 2-1,0 0 0 21,0 0-2-20,0 0-2 0,-23-19 3 21,-17-13-2-22,-14-7 2 1,0 2 2 24,-2 3-1-23,-1 0 0-2,-1 4-2 0,-1 4 2 25,5 1-1-24,8 5 1-1,5 1-3 5,14 4 2 18,6 5 1-21,13 1-2-2,8 4 0 7,0 5 2 17,0-3 0-21,0 3-1-3,0-5 1 0,13 5 0 24,30 0 3-23,17 0-3-1,8 0 3 24,6 22-2-24,3 11 3 0,-11 4-3 5,-9-1 0 19,-5-1 3-24,-16 3-2 0,-4 3 1 6,-15-6-1 15,-4-1 4-20,-13 3-6 0,0-2 9 23,-10 9 1-21,-46 8-1-3,-15 7-3 0,-9 1-2 23,-1-13 4-23,11-10-4 1,14-9 0 4,12-8-3 20,14-4-1-25,8-5 2 1,6-5-4 30,0 1-8-30,6 3-41-1,7 7-55 0,3 11-65 23,0-19-45-22,10 6-209-1</inkml:trace>
    </iact:actionData>
  </iact:action>
</iact:actions>
</file>

<file path=ppt/ink/inkAction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3-22T06:05:50.779"/>
    </inkml:context>
    <inkml:brush xml:id="br0">
      <inkml:brushProperty name="width" value="0.05292" units="cm"/>
      <inkml:brushProperty name="height" value="0.05292" units="cm"/>
      <inkml:brushProperty name="color" value="#002060"/>
    </inkml:brush>
  </inkml:definitions>
  <iact:action type="add" startTime="17867">
    <iact:property name="dataType"/>
    <iact:actionData xml:id="d0">
      <inkml:trace xmlns:inkml="http://www.w3.org/2003/InkML" xml:id="stk0" contextRef="#ctx0" brushRef="#br0">8825 15230 815 0,'20'0'256'4,"-15"0"-126"-4,-5 0-15 23,0 0-27-22,-20 0-41-1,-52 12-19 28,-38 5-5-27,-30 5 23-1,-21 1 5 1,-19 3 2 22,-1 0-2-23,10-9-5 0,13-4-14 21,9-2-6-20,12-3-11 0,10-1 0 21,9-2-2-21,23-5-3-1,18 0-3 28,14 0-6-28,26 0-2 0,11 0 1 0,16 0-2 25,7 0 2-24,3 0 0-1,0 0 0 5,0 0 1 17,0 0 2-21,0 0-1-1,0 0-2 23,0 0 3-23,0-5-6 0,0-10 3 27,34-4-4-26,39-12-4-1,20-12 8 1,15 5 0 21,4-3 0-19,-16 2 0-3,-11 8 1 5,-17 7-3 19,-21 1 1-23,-17 11-3-1,-17 3 6 6,-6 6-2 17,-7 3 0-23,0 0 0 0,-33 0-2 4,-38 24-23 24,-29 21-1-26,-13 5 21-2,-1 1 2 0,3-1 5 23,14-6-4-23,26-6 2 1,18-7-6 23,21-11 5-23,20-10 1-1,12 0 6 5,0 0 1 19,10 16 33-24,40 4 14 0,13 9-20 22,5 1-14-21,2-5-5-1,-11-5 2 6,-14-6-11 17,-8-5-6-20,-14-4-2-3,-10-5-6 0,1-7-70 32,-4-3-76-31,-10 0-115-1,0 0-155 1</inkml:trace>
    </iact:actionData>
  </iact:action>
  <iact:action type="add" startTime="18876">
    <iact:property name="dataType"/>
    <iact:actionData xml:id="d1">
      <inkml:trace xmlns:inkml="http://www.w3.org/2003/InkML" xml:id="stk1" contextRef="#ctx0" brushRef="#br0">8882 12646 108 0,'0'0'599'26,"0"0"-370"-25,0 0-48 0,0 0-59 19,0 0-11-19,0 0-50-1,0 0-18 22,-203 95-5-21,22-45 9-1,-27-1 13 4,-12-6-14 17,3-7-1-21,8-5-20 22,6-6-5-20,12-6-12-2,8-4 5 0,29-8-10 24,25-7 1-24,32 0-4 0,38 0-4 5,21 0 0 18,25-10-4-21,13-21-6-2,0-14-5 22,43-17 17-21,18 6 2-1,2 0 0 4,6 11 0 22,4 9-2-26,6 0 1 0,5 12-2 5,-2-2-1 19,-4 4 1-24,-11 8 3 0,-20 1-7 6,-13 6 6 17,-15 7 2-23,-15 0-1 1,-4 0 0 25,0 7 0-24,-44 45 0-2,-29 22-25 0,-23 12 24 23,-4 5 1-23,-4-4 3 1,12-15-3 4,23-9-1 20,12-16 1-25,25-10 0 0,6-12 7 6,13-11-1 19,13-3 8-25,0 3 2 0,54 6 13 5,27 5-14 20,25 7-9-25,5-2-6 0,2-8 0 4,-5-10-19 21,-19-12-62-25,-9-8-49 0,-68-21-102 5,-3-4-314 18</inkml:trace>
    </iact:actionData>
  </iact:action>
  <iact:action type="add" startTime="19705">
    <iact:property name="dataType"/>
    <iact:actionData xml:id="d2">
      <inkml:trace xmlns:inkml="http://www.w3.org/2003/InkML" xml:id="stk2" contextRef="#ctx0" brushRef="#br0">8906 9787 575 0,'0'0'351'0,"0"0"-217"2,0 0-58 1,0 0 3 19,0 0 31-21,0 0-24-1,-646 91-26 22,433-69-9-22,-5-5-2 1,10-9-7 22,10-1-23-23,11-3-6 0,16 5-5 21,21 3-6-19,25 7-2-2,22 6-2 5,23-2 2 19,27 0-7-24,18-10 0 0,16-8-5 5,19-5-2 18,0 0 0-23,32-7-18 0,43-27 14 24,34-6 16-23,16-4 0 0,5-4 4 20,-5-3-3-20,-22 9 4 0,-26 9-4 4,-32 10 1 17,-19 12-1-20,-13 9 0-2,-13 2 2 4,0 2-2 20,-44 43-1-24,-33 16-14 0,-15 6 16 23,-8-1 4-23,2-5-1 1,10-7-3 25,24-10 0-25,12-10 0-1,23-11 0 0,15-12 0 23,14 2 2-23,0 7-2 0,63 17 27 23,40 14 3-22,26 11-19-1,12-5-2 22,-12-10 9-20,-20-15-16-2,-38-25-2 5,-31-7-7 18,-40-5-112-22,0-27-216 0</inkml:trace>
    </iact:actionData>
  </iact:action>
  <iact:action type="add" startTime="25085">
    <iact:property name="dataType"/>
    <iact:actionData xml:id="d3">
      <inkml:trace xmlns:inkml="http://www.w3.org/2003/InkML" xml:id="stk3" contextRef="#ctx0" brushRef="#br0">9408 15066 875 0,'0'0'205'28,"0"0"-84"-26,0 0-12-2,0 0-24 0,0 0-41 21,0 0-6-21,0 0 1 1,409-88 8 21,-317 75-5-22,10 1-4 0,15 1 2 23,14-3-9-23,2 5 3 0,5 4-15 23,2-1 8-22,-12 2-10-1,-5-3 1 22,-10 1 0-21,-13-1-3-1,-11-3 2 5,-12 5-7 18,-17-4 8-22,-3 3-8-1,-14-1 4 5,-3 3-9 19,-10 1 5-24,-7 3-7 0,-3 0 3 32,-4 0 2-30,-5 0-2-2,2 0 4 0,-5 0-5 1,5-3-2 20,-5 1-2-21,0-1 0 5,-5 1 1 17,-3 2-1-20,0 0 0-2,0 0-1 23,0 0 0-21,-7-3-2-2,-29-11 0 24,-24-3-6-22,-14-8 5-2,-5-6 6 0,-10-3-6 24,-1 0 2-23,0 1 1 0,12 2-3 20,16 11-7-20,13 5-1-1,24 10-9 6,18 2 16 17,2 3 2-20,5 0 2-3,0 0 1 1,0 0 4 25,9 0 0-24,39 14 0-2,17 23-3 2,6 14 1 19,2 5-1-21,-13 0-2 1,-12-3 10 23,-11-1 2-23,-19-11 3-1,-9-5-7 22,-9-2 7-21,0 1-9-1,-23 2-4 5,-18 7-2 21,-12-2-3-25,-5-2-11-1,-5-10-52 5,-3-3-46 18,0-9-81-22,46-18-145-1,1 0-854 6</inkml:trace>
    </iact:actionData>
  </iact:action>
  <iact:action type="add" startTime="26152">
    <iact:property name="dataType"/>
    <iact:actionData xml:id="d4">
      <inkml:trace xmlns:inkml="http://www.w3.org/2003/InkML" xml:id="stk4" contextRef="#ctx0" brushRef="#br0">9292 12649 766 0,'0'0'223'3,"0"0"-96"19,0 0 4-22,0 0-24 1,0 0-44 20,0 0-24-21,615-92 1 0,-444 75 0 23,10 2-5-23,0 10-1 0,-7-1 9 21,-10 6-10-21,-8 0 0 22,-11 0-6-19,-9 0-7-3,-20 0 2 0,-18 0-6 24,-26 0 1-24,-20 0-5 1,-21 0 2 22,-15 0-7-22,-12 0 4 0,-4 0-7 20,0 0-4-20,0 0 0-1,0 0-1 5,0 0 1 19,0 0-3-24,-44-11 2 0,-27-23 0 22,-29-9-1-21,-14-5 4-1,-9-2-2 6,2 5 0 19,11 3 0-23,19 11 0-1,23 9-1-1,18 9 1 29,24 0-1-27,13 9-1-2,13-5 4 0,0 3-2 23,0 6 0-23,16 0 5 0,38 17-3 24,24 22-2-23,3 8 0 0,1 2 1 22,-7 9 0-22,-16 8 0-1,-15 3 3 1,-15 1-3 5,-18 1 11 18,-11-4 0-24,0 2 6 1,-43-5-7 27,-21-10-6-27,-4-9-5-1,-9-19 0 0,-5-11-1 22,5-9-15-20,0-6-54-2,19-8-80 24,45-22-95-20,7-11-197-4</inkml:trace>
    </iact:actionData>
  </iact:action>
  <iact:action type="add" startTime="27070">
    <iact:property name="dataType"/>
    <iact:actionData xml:id="d5">
      <inkml:trace xmlns:inkml="http://www.w3.org/2003/InkML" xml:id="stk5" contextRef="#ctx0" brushRef="#br0">9456 9902 783 0,'0'0'207'2,"0"0"-97"20,0 0 19-20,0 0-22-2,0 0-34 25,0 0-26-24,468-69 0-1,-322 58-6 1,18 7 7 24,10 4-8-25,-1 0 7 0,-14 0 3 21,-13 0-12-19,-17 0-8-2,-16 6-1 22,-10 8 2-21,-19-4-11 0,-18 0-5 3,-18-7-6 2,-21-1-1 18,-11-2-6-24,-12 0 4 0,-4 0-6 28,0 0 0-26,0 0 0-2,0 0-2 0,0 0 1 23,0 0-1-23,0 0 2 1,0 4 0 20,0-4-2-20,0 0 2-1,0 0 0 21,0 0-2-20,0 0-2 0,-23-19 3 21,-17-13-2-22,-14-7 2 1,0 2 2 24,-2 3-1-23,-1 0 0-2,-1 4-2 0,-1 4 2 25,5 1-1-24,8 5 1-1,5 1-3 5,14 4 2 18,6 5 1-21,13 1-2-2,8 4 0 7,0 5 2 17,0-3 0-21,0 3-1-3,0-5 1 0,13 5 0 24,30 0 3-23,17 0-3-1,8 0 3 24,6 22-2-24,3 11 3 0,-11 4-3 5,-9-1 0 19,-5-1 3-24,-16 3-2 0,-4 3 1 6,-15-6-1 15,-4-1 4-20,-13 3-6 0,0-2 9 23,-10 9 1-21,-46 8-1-3,-15 7-3 0,-9 1-2 23,-1-13 4-23,11-10-4 1,14-9 0 4,12-8-3 20,14-4-1-25,8-5 2 1,6-5-4 30,0 1-8-30,6 3-41-1,7 7-55 0,3 11-65 23,0-19-45-22,10 6-209-1</inkml:trace>
    </iact:actionData>
  </iact:action>
</iact:actions>
</file>

<file path=ppt/ink/inkAction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3-22T06:05:50.779"/>
    </inkml:context>
    <inkml:brush xml:id="br0">
      <inkml:brushProperty name="width" value="0.05292" units="cm"/>
      <inkml:brushProperty name="height" value="0.05292" units="cm"/>
      <inkml:brushProperty name="color" value="#002060"/>
    </inkml:brush>
  </inkml:definitions>
  <iact:action type="add" startTime="19118">
    <iact:property name="dataType"/>
    <iact:actionData xml:id="d0">
      <inkml:trace xmlns:inkml="http://www.w3.org/2003/InkML" xml:id="stk0" contextRef="#ctx0" brushRef="#br0">10362 15074 280 0,'0'0'598'2,"0"0"-411"-2,0 0-58 27,0 0-28-26,0 0-51-1,0 0-24 1,13 0-5 31,-13 0 5-31,0 0-5-1,-13 0 7 0,-21 10 12 28,-9 0 4-28,-11 1-3 0,-10 2-10 0,-5 2-4 27,-11 0-12-27,-14 4 2 1,-13-6-5 26,-11 7 6-26,-9 3-4-1,-4-9-3 0,-5 3 7 29,3 0-11-28,1-4 2-1,1 7-4 1,4-3 1 4,1 5-5 26,11 0-1-30,5 1 1-1,10-2-1 0,9-5 0 5,2-4 1 25,17-7-2-29,2-3 0-1,11-2 1 1,15 0-6 4,6 0 5 26,11 0-8-30,8 0 7-1,3 0 0 0,9 0 2 5,5 0-1 22,2 0 3-27,0 0-3 0,0 0 3 27,0 0-4-26,12-7-4-1,32-13 6 1,18-11 1 24,26-7 0-23,18 1 1-2,19-8-2 0,5-9 4 29,-5 3-2-28,-12-2-2 0,-22 5 1-1,-26 11-2 26,-21 6 2-24,-19 9-1-2,-11 5 0 1,-12 2-4 30,-2 8 3-30,0-3-8-1,-24 8-9 1,-45 2-30 26,-25 0 29-26,-21 29 4-1,-8 9 8 1,1 13 3 3,9 3 4 27,16 3-2-29,20-10 4-2,21-2-3 0,22-14 2 6,17-8 3 2,17-4-3 20,0 6 26-26,23 6 37-2,38 9-3 0,19 1-27 5,-2 7 0 25,-3-14-4-30,-17 2-7 0,-4-7 9 0,-8-4-18 33,-5-5-8-31,-11-1-4-2,-4-2-2 0,-11-1 0 27,-12 0-18-26,-3-1-61-1,0 8-84 0,0-23-122 6,-10 7-214 23</inkml:trace>
    </iact:actionData>
  </iact:action>
  <iact:action type="add" startTime="20493">
    <iact:property name="dataType"/>
    <iact:actionData xml:id="d1">
      <inkml:trace xmlns:inkml="http://www.w3.org/2003/InkML" xml:id="stk1" contextRef="#ctx0" brushRef="#br0">11569 12426 765 0,'0'0'282'2,"0"0"-127"-2,0 0-62 0,0 0-31 27,0 0-11-26,0 0 2-1,0 0-9 1,-880 127-1 23,683-113 0-24,10 0-18 1,20-3-4 24,20 3-6-23,9 4 1-2,12-3-10 0,11 5 5 6,8-2-8 22,10-7 5-28,17 1-8 0,16-9 0 1,15-3-1 31,24 0 2-31,12 0-2-1,13 0-3 0,0-9 2 30,11-36-9-28,41-12 11-2,32-12 0 0,27-5 0 28,20 2 1-27,2-2-1-1,-7 7 2 1,-24 11 0 4,-20 7-4 24,-21 16 1-29,-13 14 0 1,-22 4 2-1,-11 3 0 31,-11 7 0-30,-4 5-1-1,-4 0 1 0,-48 34-1 26,-24 30-4-25,-21 18 4-1,0 3 3 1,6-3-1 28,7-10 1-29,23-5-1 0,16-16 0 0,19-11 7 30,24-10 8-29,2-1 21-1,38 1 10 1,42 1-13 26,27 3-20-25,7-6-9-2,7-3-6 0,-21-5-1 28,-23-15-1-27,-31-5-3 0,-23 0-57-1,-23-25-169 29,-3-4-156-29</inkml:trace>
    </iact:actionData>
  </iact:action>
  <iact:action type="add" startTime="21596">
    <iact:property name="dataType"/>
    <iact:actionData xml:id="d2">
      <inkml:trace xmlns:inkml="http://www.w3.org/2003/InkML" xml:id="stk2" contextRef="#ctx0" brushRef="#br0">13971 7059 562 0,'0'0'337'1,"0"0"-183"26,0 0-71-25,0 0-10-2,0 0-2 0,0 0 3 30,-383 107-25-29,233-97 0-1,-20 2-8 0,-8-7-2 25,-5 2-1-22,13 3-10-3,7 5-1 1,5 8-9 43,14-1 6-44,6-3-8 0,7-2 0 0,10-2-11 0,14-8-5 1,10-3-1 28,19-2 0-29,18 2 0 0,21-4-2 1,19 0 2 27,11 0-3-27,9 0 1-1,0 0-3 1,0 0 2 30,17-4 0-30,27-24 4-1,23-6 2 0,17-7-1 26,13-7-2-24,17-3 3-2,7 0-3 0,-17 10 3 30,-8 9-2-28,-25 10 0-2,-18 5 0 0,-12 6 0 28,-21 2 1-27,-4 4-2-1,-16 2 1 0,0 3-2 5,0 0-2 24,-54 8 1-29,-19 32-3 0,-25 13 6 1,1 12 2 29,5 3 0-30,12-3 0 1,19-8 0-1,17-11-4 29,20-16 6-27,17-9-2-2,7-12 0 0,11 4 12 29,56 6 9-29,27 4-3 0,15 4-10 0,-1 2 0 28,-9-5-4-26,-31-9-4-2,-24-5-4 0,-18-8-15 26,-26-1-114-24,0-1-133-2,-9 0-209 4</inkml:trace>
    </iact:actionData>
  </iact:action>
  <iact:action type="add" startTime="25837">
    <iact:property name="dataType"/>
    <iact:actionData xml:id="d3">
      <inkml:trace xmlns:inkml="http://www.w3.org/2003/InkML" xml:id="stk3" contextRef="#ctx0" brushRef="#br0">10891 15193 267 0,'0'0'370'3,"0"0"-192"2,0 0-36 21,0 0-10-26,0 0-16 0,0 0 11 24,0-26-40-22,0 20-19-2,0 3-5 0,16-2-15 28,27 0-3-28,25-7-10 0,22-2-1 29,22-3-5-28,17-4 3-1,16 4-9 1,3 2-4 1,7 0-1 25,-6 8 0-27,-13 7 6 0,-15 0-9 5,-14 0 1 23,-20 0-9-26,-7 0 5-2,-4 0-9 0,-8 0 3 32,-8 0-6-31,-15 0 1-1,-6-9 0 0,-19 3 2 27,1 0-5-26,-16 3 4-1,-5 0-4 1,0-2 3 3,0-1-3 27,0 0 2-31,0-4-1 0,-16-7-1 0,-33-9 2 32,-19-13-3-31,-12-3 6-1,3-5-5 1,1 8 4 25,5 4-3-24,10 13 2-2,11 13-2 0,19 6-1 6,7 3 1 22,19 0 1-28,2 0 0 0,3 0-3 1,0 0 6 30,0 0-6-30,8 9 6-1,37 6-5 1,15 6 3 3,-1 3-1 24,-1 0 0-28,-4 1 0 0,-8-3 4 6,-5-2-4-4,-11 0 7 32,-7 2-4-32,-10-2 11-2,-13 9 4 0,0 4 0 29,0 7-10-28,-36 1-5-1,-12 8 0 0,-4-7-2 5,4-2-1 24,-1-8-3-27,6-3 1-2,2-2-32 0,-3-4-60 6,8-9-71 23,29-14-99-27,6 0-217-2</inkml:trace>
    </iact:actionData>
  </iact:action>
  <iact:action type="add" startTime="26967">
    <iact:property name="dataType"/>
    <iact:actionData xml:id="d4">
      <inkml:trace xmlns:inkml="http://www.w3.org/2003/InkML" xml:id="stk4" contextRef="#ctx0" brushRef="#br0">11875 12730 407 0,'0'0'203'1,"0"0"-62"30,0 0-15-30,0 0-27-1,0 0-13 0,0 0 12 0,0 0 2 27,0 0-2-27,13 0-26 1,7 0-14 22,18 0-10-21,11 0-10-2,18-9-4 0,5 1 2 27,7-2-7-27,5-7-3 0,0-1-1 25,16-1-4-23,10-4 0-2,7-1-8 0,14 3 3 30,-6-2-5-30,1 5 3 0,-13 5-6 0,-9 0 2 31,-2 4-3-29,-10 4 1-2,-8-2-1 0,-4 5-4 27,-10-3 2-25,-15-5-5-2,-9 3 3 0,-7 1-1 5,-8-1-2 22,-7 0 2-27,-3 2 0 0,5 0-2 5,0-2 1 1,1 1-1 22,5-1 1-28,-4-3-2 0,-2 3 4 0,-6-1-5 29,3 1 5-28,-5 5-3-1,-4-5 1 27,2 6-1-26,2-2 2 0,-2 3-2-1,1 0 0 5,2-4 2 29,4 4-4-32,-6-2 4-2,4 2-2 1,-11-4 0-1,0 2 1 4,-3 2-1 26,-4-2 0-28,-3 2-1-2,0 0 0 1,0 0-1 27,0-3 2-27,0 3-1-1,0 0 2 0,0 0-1 30,0 0 1-29,0 0-1-1,-3 0 0 1,-34 0 0 26,-19-6-1-26,-4-11-2-1,-16-3 3 0,-1-5-1 28,1-5 0-26,0-5 0-2,-1 5 0 0,6 1 2 28,6 4-1-27,10 8 0-1,17 3 0 1,15 6 0 29,13 5 2-28,7 1-3-2,3-5 3 0,0 7 0 27,0 0-1-26,13 0 4-1,35 12-1 0,29 27-4 28,3 5 3-26,7 4-2-1,5 1 3-1,-11-2-3 25,-4-5 12-25,-13 0 7 0,-16 4 10 7,-16-1-8 22,-15 2-10-27,-17 1 5-2,0-3-10 0,-29 0-5 5,-20 0-1 2,-13-9-2 21,-2 1-2-26,3-5 2-2,-4-4-3 0,10-4-3 4,2-4-41 27,3-9-66-30,9-8-62-1,35-3-69 0,6 0-145 7</inkml:trace>
    </iact:actionData>
  </iact:action>
  <iact:action type="add" startTime="28555">
    <iact:property name="dataType"/>
    <iact:actionData xml:id="d5">
      <inkml:trace xmlns:inkml="http://www.w3.org/2003/InkML" xml:id="stk5" contextRef="#ctx0" brushRef="#br0">14244 7433 211 0,'0'0'98'2,"0"0"-14"-2,0 0-1 0,0 0-14 5,0 0 34 25,0 0 47-29,0 0 11-1,53-67-5 1,-41 64 3 27,7-1-29-27,10 4-45-1,0 0-11 1,26 0-12 30,6-8-10-29,27-4-7-2,18-5-8 0,20-1-4 32,19-5-10-30,33-5-3-2,18 2-1 0,10 2-3 0,-2 7-1 6,-8 6 2 25,-18 2 8-30,-17 1-11 0,-22-1 3-1,-22-1-7 5,-21-3-2 28,-19 2-1-32,-18 3-5-1,-15 3 1 0,-14-2 0 5,-6 6-4 28,-9-3 4-31,-12 1-4-2,-3 3 2 0,0 0-1 0,0 0 1 31,0 0 0-30,0 0-1-1,0 0 1 1,0 0-2 26,0 0 2-26,-5 0-5-1,-29 0 3 0,-15 0 1 29,-6 0-4-29,-9-2 3 0,-6-13-1 1,-1-4-2 27,-5-9 4-27,-1 0-6-1,4-8 5 1,14 4-9 25,17 6 10-26,14 9-9 1,14 10 9-1,12 5-3 31,2 2 3-30,0 0 5-1,0 0-2 0,16 0 3 28,39 3-5-28,19 29 4 1,6 2-5-1,7 8 4 30,-4 0-1-30,-11 7 1 0,-2-5 3 0,-17-2 3 29,-12-5 0-27,-12-12 0-2,-22-10 8 0,-2 2-14 29,-5-2 2-29,0 14-6 0,-41 9 0 0,-23 13 0 29,-8 0 0-27,-4-3 0-2,-3-8-3 0,10-6 2 28,7-10-1-28,7-4 1 0,14-7-3 1,10-3-13 28,7-5-46-27,11-5-46-2,12 0-47 0,1 0-62 30,0 0-46-30,10-3-167 0</inkml:trace>
    </iact:actionData>
  </iact:action>
</iact:actions>
</file>

<file path=ppt/ink/inkAction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3-22T06:05:50.779"/>
    </inkml:context>
    <inkml:brush xml:id="br0">
      <inkml:brushProperty name="width" value="0.05292" units="cm"/>
      <inkml:brushProperty name="height" value="0.05292" units="cm"/>
      <inkml:brushProperty name="color" value="#002060"/>
    </inkml:brush>
  </inkml:definitions>
  <iact:action type="add" startTime="19118">
    <iact:property name="dataType"/>
    <iact:actionData xml:id="d0">
      <inkml:trace xmlns:inkml="http://www.w3.org/2003/InkML" xml:id="stk0" contextRef="#ctx0" brushRef="#br0">10362 15074 280 0,'0'0'598'2,"0"0"-411"-2,0 0-58 27,0 0-28-26,0 0-51-1,0 0-24 1,13 0-5 31,-13 0 5-31,0 0-5-1,-13 0 7 0,-21 10 12 28,-9 0 4-28,-11 1-3 0,-10 2-10 0,-5 2-4 27,-11 0-12-27,-14 4 2 1,-13-6-5 26,-11 7 6-26,-9 3-4-1,-4-9-3 0,-5 3 7 29,3 0-11-28,1-4 2-1,1 7-4 1,4-3 1 4,1 5-5 26,11 0-1-30,5 1 1-1,10-2-1 0,9-5 0 5,2-4 1 25,17-7-2-29,2-3 0-1,11-2 1 1,15 0-6 4,6 0 5 26,11 0-8-30,8 0 7-1,3 0 0 0,9 0 2 5,5 0-1 22,2 0 3-27,0 0-3 0,0 0 3 27,0 0-4-26,12-7-4-1,32-13 6 1,18-11 1 24,26-7 0-23,18 1 1-2,19-8-2 0,5-9 4 29,-5 3-2-28,-12-2-2 0,-22 5 1-1,-26 11-2 26,-21 6 2-24,-19 9-1-2,-11 5 0 1,-12 2-4 30,-2 8 3-30,0-3-8-1,-24 8-9 1,-45 2-30 26,-25 0 29-26,-21 29 4-1,-8 9 8 1,1 13 3 3,9 3 4 27,16 3-2-29,20-10 4-2,21-2-3 0,22-14 2 6,17-8 3 2,17-4-3 20,0 6 26-26,23 6 37-2,38 9-3 0,19 1-27 5,-2 7 0 25,-3-14-4-30,-17 2-7 0,-4-7 9 0,-8-4-18 33,-5-5-8-31,-11-1-4-2,-4-2-2 0,-11-1 0 27,-12 0-18-26,-3-1-61-1,0 8-84 0,0-23-122 6,-10 7-214 23</inkml:trace>
    </iact:actionData>
  </iact:action>
  <iact:action type="add" startTime="20493">
    <iact:property name="dataType"/>
    <iact:actionData xml:id="d1">
      <inkml:trace xmlns:inkml="http://www.w3.org/2003/InkML" xml:id="stk1" contextRef="#ctx0" brushRef="#br0">11569 12426 765 0,'0'0'282'2,"0"0"-127"-2,0 0-62 0,0 0-31 27,0 0-11-26,0 0 2-1,0 0-9 1,-880 127-1 23,683-113 0-24,10 0-18 1,20-3-4 24,20 3-6-23,9 4 1-2,12-3-10 0,11 5 5 6,8-2-8 22,10-7 5-28,17 1-8 0,16-9 0 1,15-3-1 31,24 0 2-31,12 0-2-1,13 0-3 0,0-9 2 30,11-36-9-28,41-12 11-2,32-12 0 0,27-5 0 28,20 2 1-27,2-2-1-1,-7 7 2 1,-24 11 0 4,-20 7-4 24,-21 16 1-29,-13 14 0 1,-22 4 2-1,-11 3 0 31,-11 7 0-30,-4 5-1-1,-4 0 1 0,-48 34-1 26,-24 30-4-25,-21 18 4-1,0 3 3 1,6-3-1 28,7-10 1-29,23-5-1 0,16-16 0 0,19-11 7 30,24-10 8-29,2-1 21-1,38 1 10 1,42 1-13 26,27 3-20-25,7-6-9-2,7-3-6 0,-21-5-1 28,-23-15-1-27,-31-5-3 0,-23 0-57-1,-23-25-169 29,-3-4-156-29</inkml:trace>
    </iact:actionData>
  </iact:action>
  <iact:action type="add" startTime="21596">
    <iact:property name="dataType"/>
    <iact:actionData xml:id="d2">
      <inkml:trace xmlns:inkml="http://www.w3.org/2003/InkML" xml:id="stk2" contextRef="#ctx0" brushRef="#br0">13971 7059 562 0,'0'0'337'1,"0"0"-183"26,0 0-71-25,0 0-10-2,0 0-2 0,0 0 3 30,-383 107-25-29,233-97 0-1,-20 2-8 0,-8-7-2 25,-5 2-1-22,13 3-10-3,7 5-1 1,5 8-9 43,14-1 6-44,6-3-8 0,7-2 0 0,10-2-11 0,14-8-5 1,10-3-1 28,19-2 0-29,18 2 0 0,21-4-2 1,19 0 2 27,11 0-3-27,9 0 1-1,0 0-3 1,0 0 2 30,17-4 0-30,27-24 4-1,23-6 2 0,17-7-1 26,13-7-2-24,17-3 3-2,7 0-3 0,-17 10 3 30,-8 9-2-28,-25 10 0-2,-18 5 0 0,-12 6 0 28,-21 2 1-27,-4 4-2-1,-16 2 1 0,0 3-2 5,0 0-2 24,-54 8 1-29,-19 32-3 0,-25 13 6 1,1 12 2 29,5 3 0-30,12-3 0 1,19-8 0-1,17-11-4 29,20-16 6-27,17-9-2-2,7-12 0 0,11 4 12 29,56 6 9-29,27 4-3 0,15 4-10 0,-1 2 0 28,-9-5-4-26,-31-9-4-2,-24-5-4 0,-18-8-15 26,-26-1-114-24,0-1-133-2,-9 0-209 4</inkml:trace>
    </iact:actionData>
  </iact:action>
  <iact:action type="add" startTime="25837">
    <iact:property name="dataType"/>
    <iact:actionData xml:id="d3">
      <inkml:trace xmlns:inkml="http://www.w3.org/2003/InkML" xml:id="stk3" contextRef="#ctx0" brushRef="#br0">10891 15193 267 0,'0'0'370'3,"0"0"-192"2,0 0-36 21,0 0-10-26,0 0-16 0,0 0 11 24,0-26-40-22,0 20-19-2,0 3-5 0,16-2-15 28,27 0-3-28,25-7-10 0,22-2-1 29,22-3-5-28,17-4 3-1,16 4-9 1,3 2-4 1,7 0-1 25,-6 8 0-27,-13 7 6 0,-15 0-9 5,-14 0 1 23,-20 0-9-26,-7 0 5-2,-4 0-9 0,-8 0 3 32,-8 0-6-31,-15 0 1-1,-6-9 0 0,-19 3 2 27,1 0-5-26,-16 3 4-1,-5 0-4 1,0-2 3 3,0-1-3 27,0 0 2-31,0-4-1 0,-16-7-1 0,-33-9 2 32,-19-13-3-31,-12-3 6-1,3-5-5 1,1 8 4 25,5 4-3-24,10 13 2-2,11 13-2 0,19 6-1 6,7 3 1 22,19 0 1-28,2 0 0 0,3 0-3 1,0 0 6 30,0 0-6-30,8 9 6-1,37 6-5 1,15 6 3 3,-1 3-1 24,-1 0 0-28,-4 1 0 0,-8-3 4 6,-5-2-4-4,-11 0 7 32,-7 2-4-32,-10-2 11-2,-13 9 4 0,0 4 0 29,0 7-10-28,-36 1-5-1,-12 8 0 0,-4-7-2 5,4-2-1 24,-1-8-3-27,6-3 1-2,2-2-32 0,-3-4-60 6,8-9-71 23,29-14-99-27,6 0-217-2</inkml:trace>
    </iact:actionData>
  </iact:action>
  <iact:action type="add" startTime="26967">
    <iact:property name="dataType"/>
    <iact:actionData xml:id="d4">
      <inkml:trace xmlns:inkml="http://www.w3.org/2003/InkML" xml:id="stk4" contextRef="#ctx0" brushRef="#br0">11875 12730 407 0,'0'0'203'1,"0"0"-62"30,0 0-15-30,0 0-27-1,0 0-13 0,0 0 12 0,0 0 2 27,0 0-2-27,13 0-26 1,7 0-14 22,18 0-10-21,11 0-10-2,18-9-4 0,5 1 2 27,7-2-7-27,5-7-3 0,0-1-1 25,16-1-4-23,10-4 0-2,7-1-8 0,14 3 3 30,-6-2-5-30,1 5 3 0,-13 5-6 0,-9 0 2 31,-2 4-3-29,-10 4 1-2,-8-2-1 0,-4 5-4 27,-10-3 2-25,-15-5-5-2,-9 3 3 0,-7 1-1 5,-8-1-2 22,-7 0 2-27,-3 2 0 0,5 0-2 5,0-2 1 1,1 1-1 22,5-1 1-28,-4-3-2 0,-2 3 4 0,-6-1-5 29,3 1 5-28,-5 5-3-1,-4-5 1 27,2 6-1-26,2-2 2 0,-2 3-2-1,1 0 0 5,2-4 2 29,4 4-4-32,-6-2 4-2,4 2-2 1,-11-4 0-1,0 2 1 4,-3 2-1 26,-4-2 0-28,-3 2-1-2,0 0 0 1,0 0-1 27,0-3 2-27,0 3-1-1,0 0 2 0,0 0-1 30,0 0 1-29,0 0-1-1,-3 0 0 1,-34 0 0 26,-19-6-1-26,-4-11-2-1,-16-3 3 0,-1-5-1 28,1-5 0-26,0-5 0-2,-1 5 0 0,6 1 2 28,6 4-1-27,10 8 0-1,17 3 0 1,15 6 0 29,13 5 2-28,7 1-3-2,3-5 3 0,0 7 0 27,0 0-1-26,13 0 4-1,35 12-1 0,29 27-4 28,3 5 3-26,7 4-2-1,5 1 3-1,-11-2-3 25,-4-5 12-25,-13 0 7 0,-16 4 10 7,-16-1-8 22,-15 2-10-27,-17 1 5-2,0-3-10 0,-29 0-5 5,-20 0-1 2,-13-9-2 21,-2 1-2-26,3-5 2-2,-4-4-3 0,10-4-3 4,2-4-41 27,3-9-66-30,9-8-62-1,35-3-69 0,6 0-145 7</inkml:trace>
    </iact:actionData>
  </iact:action>
  <iact:action type="add" startTime="28555">
    <iact:property name="dataType"/>
    <iact:actionData xml:id="d5">
      <inkml:trace xmlns:inkml="http://www.w3.org/2003/InkML" xml:id="stk5" contextRef="#ctx0" brushRef="#br0">14244 7433 211 0,'0'0'98'2,"0"0"-14"-2,0 0-1 0,0 0-14 5,0 0 34 25,0 0 47-29,0 0 11-1,53-67-5 1,-41 64 3 27,7-1-29-27,10 4-45-1,0 0-11 1,26 0-12 30,6-8-10-29,27-4-7-2,18-5-8 0,20-1-4 32,19-5-10-30,33-5-3-2,18 2-1 0,10 2-3 0,-2 7-1 6,-8 6 2 25,-18 2 8-30,-17 1-11 0,-22-1 3-1,-22-1-7 5,-21-3-2 28,-19 2-1-32,-18 3-5-1,-15 3 1 0,-14-2 0 5,-6 6-4 28,-9-3 4-31,-12 1-4-2,-3 3 2 0,0 0-1 0,0 0 1 31,0 0 0-30,0 0-1-1,0 0 1 1,0 0-2 26,0 0 2-26,-5 0-5-1,-29 0 3 0,-15 0 1 29,-6 0-4-29,-9-2 3 0,-6-13-1 1,-1-4-2 27,-5-9 4-27,-1 0-6-1,4-8 5 1,14 4-9 25,17 6 10-26,14 9-9 1,14 10 9-1,12 5-3 31,2 2 3-30,0 0 5-1,0 0-2 0,16 0 3 28,39 3-5-28,19 29 4 1,6 2-5-1,7 8 4 30,-4 0-1-30,-11 7 1 0,-2-5 3 0,-17-2 3 29,-12-5 0-27,-12-12 0-2,-22-10 8 0,-2 2-14 29,-5-2 2-29,0 14-6 0,-41 9 0 0,-23 13 0 29,-8 0 0-27,-4-3 0-2,-3-8-3 0,10-6 2 28,7-10-1-28,7-4 1 0,14-7-3 1,10-3-13 28,7-5-46-27,11-5-46-2,12 0-47 0,1 0-62 30,0 0-46-30,10-3-167 0</inkml:trace>
    </iact:actionData>
  </iact:action>
</iact:actions>
</file>

<file path=ppt/ink/inkAction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3-22T06:08:53.354"/>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C00000"/>
    </inkml:brush>
  </inkml:definitions>
  <iact:action type="add" startTime="13295">
    <iact:property name="dataType"/>
    <iact:actionData xml:id="d0">
      <inkml:trace xmlns:inkml="http://www.w3.org/2003/InkML" xml:id="stk0" contextRef="#ctx0" brushRef="#br0">8802 18465 545 0,'-23'17'145'2,"13"-11"-46"2,-3-2 4 10,7 1-21-13,-1-5-15 16,7 0-2-16,0 0 5 11,0 0-7-10,0 0 23 12,0 0-10-14,0 5-6 25,0-5 0-25,0 0-1 0,0 0-10 12,0 7-3-10,0-7-1 12,10 0-15-14,23 0-11 14,15 0-9-14,8 0 2 13,7 0-1-1,3 0 8-10,5 0-4 23,3 0 1-23,10 0-7-2,3 0-3 0,3 0-1 29,0 0-10-29,-9 0-5 2,-4 0 0-2,0 0 0 4,-2 0 0 26,-2 0 0-30,7-7 0 0,5-3 0 0,3 3 0 16,8 4 0-1,1 3 0-13,-5 0 0-2,-3 0 0 15,-15 0 0-13,-7 0 0 12,-6 0 0-13,-5 0 0 3,2 0 0 12,3 0 0-16,-1 0 0 5,-1 0 0 11,-2 0 0-14,1 0 0 4,-6 0 0 9,-9 3 0-15,-2 0 0 18,-11 1 0-15,1 1 0-3,-4-5 0 16,-3 0 0-15,-3 0 0 14,-9 5 0-14,1-5 0 14,-3 0 0-13,-7 0 0 2,3 0 0 21,-6 0 0-23,0 0 0-1,0 0 0-1,0 0 0 13,0 0 0-1,0 0 0-10,0 0 0 11,0 0 0-12,0 0 0 12,0 0 0-11,0 0 0 11,0 0 0-12,0 0 0 14,-12 0 0-15,-36-25 0 14,-12-5 0-13,-13-9 0 15,-7 1 0-15,3 7 0 4,2 1 0 13,3 5 0-18,11 5 0 7,7 8 0 8,8-5 0-14,8 10 0 4,6 0 0 10,9-1 0-14,10 2 0 5,6 6 0 20,2-5 0-24,5 5 0-2,0 0 0 0,0 0 0 28,0 0 0-28,0 0 0 2,0 0 0-2,16 0 0 13,35 0 0 1,19 31 0-13,14 0 0 14,-3-3 0-14,-4 2 0 7,-5 1 0-7,-14-6 0 14,-7-3 0-13,-12-1 0 18,-11-7 0-20,-13-2 0 2,-7-7 0 13,-8 0 0-14,0-5 0 3,0 3 0 22,0 9 0-26,-23 1 0 0,-49 18 0 13,-25 11 0-11,-19 10 0 13,-5-7 0-14,0 4 0 13,17 0 0-12,11-11 0 3,29-7 0 9,18-9 0-13,20-7 0 4,17-9 0 11,6-6 0-15,3 0 0 5,0 0 0 9,0 0 0-15,0 0 0 14,0 0 0-14,0 0 0 14,8 0 0-1,9 0-6-12,2 0-119 14,-2 0-107-14,-10-6-164 3,-7-9-890 11</inkml:trace>
    </iact:actionData>
  </iact:action>
  <iact:action type="add" startTime="17229">
    <iact:property name="dataType"/>
    <iact:actionData xml:id="d1">
      <inkml:trace xmlns:inkml="http://www.w3.org/2003/InkML" xml:id="stk1" contextRef="#ctx0" brushRef="#br0">7279 18151 661 0,'0'2'265'2,"0"-2"-167"-2,0 0-2 15,0-13-24-13,0-26-9 2,11-14-4 22,18-12 1-24,2-14-16-2,12-5 2 13,5-17 9-12,8-12-3 11,11-22-7-10,13-22-3 11,5-23 13-13,8-15-17 14,0-2 2 1,-5 12-7-14,-1 9 0-1,-7 12-10 16,-3 13-2-16,-5 13-10 17,-6 14 4-16,-4 14-5 13,-9 18-4-14,-8 13 4 5,-5 15-3 10,-10 14-1-14,-7 14-3 5,-5 11 5 20,-8 15-3-26,-7 7-5 0,-3-2 2 5,0 5 0 9,0 0-1-13,0 0 3 23,-3 0-4-22,-54 18 2-2,-34 29 0 13,-29 15 10-11,-15 13 4 2,-4 6-8 24,8 0-3-26,8-1-3-2,24-17 1 0,15-9-2 19,25-14 2-19,20-17-3 14,24-10 2-13,15-13-2 5,0 0 0 8,0 0 0-13,31 0 0 13,41-25 0-13,30-11 0 13,12-13 0-13,2 5 0 4,-6 5 0 10,-10 0 0-14,-13 5 0 6,-13 6 0 8,-13-1 0-13,-15 7 0 3,-12 5 0 10,-10 5 0-15,-9 7 0 18,-4 0 0-15,-9 5 0-3,-2 0 0 14,0 0 0-9,9 0 0 10,-4 14 0-13,6 43 0 11,0 24 0-12,1 14 0 4,-4-2 0 10,1-9 0-13,-2-10 0 4,-4-25 0 7,5-14 0-6,-3-10 0-6,3-9 0 14,2-2 0-14,0 1 0 16,10-4-50-2,-1-6-233-13,-18-5 47-1,2 0-133 13</inkml:trace>
    </iact:actionData>
  </iact:action>
  <iact:action type="add" startTime="23591">
    <iact:property name="dataType"/>
    <iact:actionData xml:id="d2">
      <inkml:trace xmlns:inkml="http://www.w3.org/2003/InkML" xml:id="stk2" contextRef="#ctx0" brushRef="#br1">11762 12609 150 0,'0'0'501'2,"0"0"-320"12,0 0-49-14,0 0-13 12,0 0-24-11,0 0-21 12,0 0 26 0,0 0-23-12,0 0-20 11,0 0-4-10,0 0-7 21,0 0-3-22,0 0-7-1,0 0 11 12,0 0-3-11,0 0 2 12,0 0-11-12,0 0-2 13,6 0-12-14,13 0-2 12,5 0 1 1,-1 0-12-11,5 0 7 24,-2 0-3-25,2 0 13 0,2 0-10-1,2 0-1 14,1 0 0-14,-1 0-7 15,3 0 1-15,0 0-8 15,-5 0 0-14,6 0 0 14,4 0 0-14,-3 0 0 13,-1 0 0-12,-1 0 0 2,1 0 0 12,1 0 0-15,3 0 0 15,1 0 0-14,2 0 0 3,4 0 0 10,6-3 0-14,1-1 0 14,3-3 0-14,-1 1 0 4,-5 1 0-1,5-1 0 10,-2 0 0-12,0 4 0 13,-1 2 0-15,-5 0 0 15,4 0 0-13,-4 0 0 11,1 0 0-12,-4 0 0 16,7 0 0-15,-4 0 0 11,7-3 0-12,-2 1 0 5,3-1 0 8,-2 3 0-13,-5 0 0 4,-3 0 0 12,-1 0 0-16,-8 0 0 4,6 0 0 10,-4 0 0-14,2 0 0 6,-1 0 0-1,1 0 0 9,0 0 0-13,-2 0 0 13,1 0 0-13,-1 0 0 11,-7 0 0-12,7 0 0 4,-5 3 0 11,2-1 0-14,-7 3 0 4,13 1 0 8,-1 0 0-12,-1 2 0 2,-4-2 0 12,-2-2 0-16,-11 0 0 7,0 2 0 19,-5-3 0-26,-5 1 0 0,1-4 0 5,-1 2 0 19,-1 1 0-22,-4-1 0-2,-2-2 0 13,0 0 0-11,-6 0 0 2,0 0 0 11,0 0 0-13,0 0 0 13,0 0 0-13,0 0 0 22,0 0 0-22,0 0 0-2,-32 0 0 0,-26-31 0 13,-17-14 0-12,-9-5 0 15,0-6 0-15,4 2 0 13,9 2 0-12,1-3 0 4,9 8 0 8,5 1 0-12,-1 10 0 4,7 5 0 10,9 6 0-16,5 3 0 5,3 5 0 11,9 2 0-16,3 2 0 7,10 4 0 9,6 1 0-16,2 2 0 16,3 3 0-16,0 0 0 5,0 0 0 10,0 1 0-14,0 2 0 13,0 0 0-14,46 0 0 15,25 25 0-15,22 12 0 13,-3 5 0-7,-5-3 0 8,-5 1 0-13,-10-5 0 5,-11-4 0 9,-15 1 0-14,-15-7 0 4,-5-8 0 9,-17-7 0-12,-7 0 0 16,0 1 0-15,-7 16 0-3,-52 19 0 13,-27 16 0-7,-20 9 0 0,-7-2 0 9,-1 5 0-14,1-7 0 5,13-8 0 7,19-12 0-11,21-10 0 3,22-15 0 11,20-7 0-16,10-12 0 8,8-1 0 7,0-2 0-13,0 0 0 13,0 0 0-14,0 0 0 4,0 2 0 11,0 2 0-15,0-4 0 13,-3 0 0-12,-1 0 0 12,-6 0 0-13,-9 0-80 14,10 0-192-13,-7 0-136-1</inkml:trace>
    </iact:actionData>
  </iact:action>
  <iact:action type="add" startTime="26101">
    <iact:property name="dataType"/>
    <iact:actionData xml:id="d3">
      <inkml:trace xmlns:inkml="http://www.w3.org/2003/InkML" xml:id="stk3" contextRef="#ctx0" brushRef="#br1">13046 10048 301 0,'0'0'256'4,"0"0"-1"1,0 0-47 13,0 0-57-18,0 0-32 15,0 0-8-13,0 0-39 12,0 10-8-12,0-10-10-1,0 0-5 14,0 0-3-14,0 0-2 14,0 0-4-14,13 0 3 14,18 2 1-15,15-2 2 16,8 0-12-16,9 0 4 14,14 0 4-11,10 0-12 11,18 0-30-12,8 0 0 3,1 0 0 10,-1 0 0-13,-4 0 0 3,0 0 0 10,2 0 0-14,15 0 0 4,12 3 0 10,0 11 0-14,7 1 0 17,-5-4 0-16,2-2 0-2,-7-1 0 16,3-3 0-16,-15-1 0 32,-10-3 0-32,-11 3 0 1,-25-1 0 1,-11-1 0-1,-19 1 0 15,-10-1 0-14,-18-2 0 12,-6 0 0-14,-11 3 0 16,-2-3 0-15,0 0 0 12,0 0 0-11,0 0 0 10,0 0 0-10,-18 0 0 23,-38-13 0-25,-15-29 0 0,-19-12 0 13,0-8 0-12,-7-9 0 4,3-1 0 22,2-1 0-26,8 5 0 0,12 9 0 4,12 13 0-3,20 19 0 12,15 7 0-9,12 12 0-2,7 6 0 10,2-1 0-7,4-1 0 8,0 3 0-13,0 1 0 14,0 0 0-15,27 0 0 13,27 30 0-12,26 12 0 12,8 6 0-11,12 2 0 13,0 1 0-13,-7 0 0 11,-19-10 0-11,-16-4 0 4,-18-12 0 0,-12-5 0 9,-16-8 0-14,-9-7 0 18,-3 10 0-18,0 10 0 0,-40 16 0 12,-34 24 0-8,-20 11 0 3,-13-4 0 10,-3 2 0-16,7-13 0-2,12-6 0 5,17-8 0 22,14-13 0-26,20-9 0-1,6-6 0 4,18-10 0 11,12-4 0-14,4-5 0 18,0 0 0-19,0 0 0 2,41 0 0 12,12-10 0 0,-2-28 0-13,-15-11 0 4,-23-5-233 9,-13 29-202-13,0 1-915 5</inkml:trace>
    </iact:actionData>
  </iact:action>
  <iact:action type="add" startTime="27402">
    <iact:property name="dataType"/>
    <iact:actionData xml:id="d4">
      <inkml:trace xmlns:inkml="http://www.w3.org/2003/InkML" xml:id="stk4" contextRef="#ctx0" brushRef="#br1">14258 7332 482 0,'0'0'323'16,"0"0"-130"-14,0 0-21 11,0 0-20-12,0 0-39 12,0 0-30-12,0 0-8 13,39 0-11-13,-16 0 1 12,15 0-4-12,16 0-3 12,15-10-10-11,12 3 5 12,19-2 3-13,16-2-13 22,12 0-37-22,13 5-6-1,4 3 0 13,5 3 0-11,4 0 0 2,0 0 0 12,2 0 0-15,2 3 0 5,9 8 0 8,-9 1 0-11,-18-4 0 11,-16 4 0-12,-39-7 0 11,-25 3 0-11,-23-4 0 3,-18-3 0 1,-15-1 0 10,-4 0 0-16,0 4 0 18,0-4 0-17,0 2 0 13,0 2 0-12,0-4 0-1,0 0 0 12,-11 0 0 2,-34 0 0-14,-19-27 0 12,-13-8 0-12,-7-12 0 3,-10-5 0 11,4-4 0-14,9 5 0 4,14 7 0 3,11 10 0 6,18 11 0-12,15 9 0 15,13 7 0-16,7 7 0 14,3 0 0-12,0 0 0-3,0 0 0 18,0 0 0-17,17 0 0 21,40 4 0-20,22 24 0-1,8 11 0 11,8 8 0-10,-3 2 0 4,0 0 0 20,-8-8 0-24,-19-4 0-2,-13-9 0 0,-10-5 0 30,-13-6 0-30,-11 0 0 1,-8-10 0 0,-9 2 0 14,-1 3 0-14,0 16 0 5,-40 5 0 9,-24 17 0-14,-20-1 0 4,-13-5 0 12,-8-4 0-16,10-6 0 4,2-7 0 2,23-1 0 8,15-7 0-13,19-4 0 2,16-7 0 12,8-8 0-16,12 0 0 30,0 0 0-30,0 0 0 0,41-34-20 2,41-13-161 11,-29 21-124-11,-4 7-138 17</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2B9C3A-3C75-41C4-BBA4-2705E6DE9B76}" type="datetimeFigureOut">
              <a:rPr lang="en-CA" smtClean="0"/>
              <a:t>2022-09-12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978D21-49A5-4DFD-91BE-DFD7D55B485F}" type="slidenum">
              <a:rPr lang="en-CA" smtClean="0"/>
              <a:t>‹#›</a:t>
            </a:fld>
            <a:endParaRPr lang="en-CA"/>
          </a:p>
        </p:txBody>
      </p:sp>
    </p:spTree>
    <p:extLst>
      <p:ext uri="{BB962C8B-B14F-4D97-AF65-F5344CB8AC3E}">
        <p14:creationId xmlns:p14="http://schemas.microsoft.com/office/powerpoint/2010/main" val="2547022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38E12A1-9680-41FE-B150-663444B0C896}"/>
              </a:ext>
            </a:extLst>
          </p:cNvPr>
          <p:cNvSpPr>
            <a:spLocks noGrp="1"/>
          </p:cNvSpPr>
          <p:nvPr>
            <p:ph type="body" idx="1"/>
          </p:nvPr>
        </p:nvSpPr>
        <p:spPr/>
        <p:txBody>
          <a:bodyPr/>
          <a:lstStyle/>
          <a:p>
            <a:r>
              <a:rPr lang="en-US" dirty="0"/>
              <a:t>Welcome back to Relativity 103 on Galilean Relativity. In this video we’ll discuss the spacetime separation vector, also called the “spacetime interval vector”</a:t>
            </a:r>
            <a:endParaRPr lang="en-CA"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AD514A1-DFAA-4371-BDE6-EB6A5BAD3BDB}"/>
              </a:ext>
            </a:extLst>
          </p:cNvPr>
          <p:cNvSpPr>
            <a:spLocks noGrp="1"/>
          </p:cNvSpPr>
          <p:nvPr>
            <p:ph type="body" idx="1"/>
          </p:nvPr>
        </p:nvSpPr>
        <p:spPr/>
        <p:txBody>
          <a:bodyPr/>
          <a:lstStyle/>
          <a:p>
            <a:r>
              <a:rPr lang="en-US" dirty="0"/>
              <a:t>So I’m going to remove the time and space axes with the time and positions marked on them and instead I’m going to measure time and space using the </a:t>
            </a:r>
            <a:r>
              <a:rPr lang="en-US" dirty="0" err="1"/>
              <a:t>eT</a:t>
            </a:r>
            <a:r>
              <a:rPr lang="en-US" dirty="0"/>
              <a:t> and </a:t>
            </a:r>
            <a:r>
              <a:rPr lang="en-US" dirty="0" err="1"/>
              <a:t>eX</a:t>
            </a:r>
            <a:r>
              <a:rPr lang="en-US" dirty="0"/>
              <a:t> basis vectors. </a:t>
            </a:r>
            <a:endParaRPr lang="en-CA"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CE4D191-F444-4CEC-977A-FF1F1C7CB93E}"/>
              </a:ext>
            </a:extLst>
          </p:cNvPr>
          <p:cNvSpPr>
            <a:spLocks noGrp="1"/>
          </p:cNvSpPr>
          <p:nvPr>
            <p:ph type="body" idx="1"/>
          </p:nvPr>
        </p:nvSpPr>
        <p:spPr/>
        <p:txBody>
          <a:bodyPr/>
          <a:lstStyle/>
          <a:p>
            <a:endParaRPr lang="en-CA"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D4E7C2F-9F3D-4775-A5B6-1787599D66FE}"/>
              </a:ext>
            </a:extLst>
          </p:cNvPr>
          <p:cNvSpPr>
            <a:spLocks noGrp="1"/>
          </p:cNvSpPr>
          <p:nvPr>
            <p:ph type="body" idx="1"/>
          </p:nvPr>
        </p:nvSpPr>
        <p:spPr/>
        <p:txBody>
          <a:bodyPr/>
          <a:lstStyle/>
          <a:p>
            <a:r>
              <a:rPr lang="en-US" dirty="0"/>
              <a:t>To get the spacetime separation vector between Einstein’s sneeze and Feynman’s snap, we can use our spacetime basis vectors. We can see that the spacetime separation vector S is made up of 3 </a:t>
            </a:r>
            <a:r>
              <a:rPr lang="en-US" dirty="0" err="1"/>
              <a:t>eT</a:t>
            </a:r>
            <a:r>
              <a:rPr lang="en-US" dirty="0"/>
              <a:t> vectors and 4 </a:t>
            </a:r>
            <a:r>
              <a:rPr lang="en-US" dirty="0" err="1"/>
              <a:t>eX</a:t>
            </a:r>
            <a:r>
              <a:rPr lang="en-US" dirty="0"/>
              <a:t> vectors. In common </a:t>
            </a:r>
            <a:r>
              <a:rPr lang="en-US" dirty="0" err="1"/>
              <a:t>english</a:t>
            </a:r>
            <a:r>
              <a:rPr lang="en-US" dirty="0"/>
              <a:t>., this means that Feynman’s snap happens 3 time units after, and 4 units to the right of Einstein’s sneeze. As we can see, after waiting 3 seconds, Einstein is 4 m away from </a:t>
            </a:r>
            <a:r>
              <a:rPr lang="en-US" dirty="0" err="1"/>
              <a:t>feynman</a:t>
            </a:r>
            <a:r>
              <a:rPr lang="en-US" dirty="0"/>
              <a:t> when he snaps.</a:t>
            </a:r>
            <a:endParaRPr lang="en-CA"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18E384A-BDDF-442F-BD94-D1A49907FFAC}"/>
              </a:ext>
            </a:extLst>
          </p:cNvPr>
          <p:cNvSpPr>
            <a:spLocks noGrp="1"/>
          </p:cNvSpPr>
          <p:nvPr>
            <p:ph type="body" idx="1"/>
          </p:nvPr>
        </p:nvSpPr>
        <p:spPr/>
        <p:txBody>
          <a:bodyPr/>
          <a:lstStyle/>
          <a:p>
            <a:r>
              <a:rPr lang="en-US" dirty="0"/>
              <a:t>In the example with Mary Curie’s clap, we can construct the spacetime separation vector using only 5 time vectors, and zero space vectors. This means that Mary Curie’s clap happens 5 time units after Einstein’s sneeze. But they happen at the same position, so zero space units are involved. We can see after 5 seconds, Einstein is right beside Emily when she claps. </a:t>
            </a:r>
            <a:endParaRPr lang="en-CA"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A4C656F-3513-493D-BAE9-AC8E76241FDF}"/>
              </a:ext>
            </a:extLst>
          </p:cNvPr>
          <p:cNvSpPr>
            <a:spLocks noGrp="1"/>
          </p:cNvSpPr>
          <p:nvPr>
            <p:ph type="body" idx="1"/>
          </p:nvPr>
        </p:nvSpPr>
        <p:spPr/>
        <p:txBody>
          <a:bodyPr/>
          <a:lstStyle/>
          <a:p>
            <a:r>
              <a:rPr lang="en-US" dirty="0"/>
              <a:t>Finally, the spacetime separation vector between Einstein’s sneeze and Emily </a:t>
            </a:r>
            <a:r>
              <a:rPr lang="en-US" dirty="0" err="1"/>
              <a:t>Noether’s</a:t>
            </a:r>
            <a:r>
              <a:rPr lang="en-US" dirty="0"/>
              <a:t> stroke of genius, is made up of 3 space vectors. It happens 3 space units to the right, but it happens at the same time, so zero time units away.</a:t>
            </a:r>
            <a:endParaRPr lang="en-CA"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C96EAE-5FD2-4AEB-92B5-BF83AAF8AFE7}"/>
              </a:ext>
            </a:extLst>
          </p:cNvPr>
          <p:cNvSpPr>
            <a:spLocks noGrp="1"/>
          </p:cNvSpPr>
          <p:nvPr>
            <p:ph type="body" idx="1"/>
          </p:nvPr>
        </p:nvSpPr>
        <p:spPr/>
        <p:txBody>
          <a:bodyPr/>
          <a:lstStyle/>
          <a:p>
            <a:r>
              <a:rPr lang="en-US" dirty="0"/>
              <a:t>So we’ve seen several examples of spacetime separation vectors that measure the time and space between two events. However, we’ve been doing the measurements from the frame of Einstein, who, from the point of view of his own reference frame, is standing still at a position of zero for all time.</a:t>
            </a:r>
            <a:endParaRPr lang="en-CA"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EFBE667-951B-4D9D-8F1E-D058149578A2}"/>
              </a:ext>
            </a:extLst>
          </p:cNvPr>
          <p:cNvSpPr>
            <a:spLocks noGrp="1"/>
          </p:cNvSpPr>
          <p:nvPr>
            <p:ph type="body" idx="1"/>
          </p:nvPr>
        </p:nvSpPr>
        <p:spPr/>
        <p:txBody>
          <a:bodyPr/>
          <a:lstStyle/>
          <a:p>
            <a:r>
              <a:rPr lang="en-US" dirty="0"/>
              <a:t>Now let’s consider the events from the frame of reference of a car that’s moving to the right of Einstein at a constant speed.</a:t>
            </a:r>
            <a:endParaRPr lang="en-CA"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3593AC9-BA14-4A09-AA40-25D357685ADC}"/>
              </a:ext>
            </a:extLst>
          </p:cNvPr>
          <p:cNvSpPr>
            <a:spLocks noGrp="1"/>
          </p:cNvSpPr>
          <p:nvPr>
            <p:ph type="body" idx="1"/>
          </p:nvPr>
        </p:nvSpPr>
        <p:spPr/>
        <p:txBody>
          <a:bodyPr/>
          <a:lstStyle/>
          <a:p>
            <a:r>
              <a:rPr lang="en-US" dirty="0"/>
              <a:t>Previously we said that the spacetime separation from Einstein’s sneeze and Feynman’s snap was 3 time units into the future, and 4 space units to the right. But looking at the reference frame of the car, the snap is still 3 time units into the future, but it’s only 2 and a half space units to the right. Einstein and the car agree on time, but they disagree on position, because they are in different reference frames.</a:t>
            </a:r>
            <a:endParaRPr lang="en-CA"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67459F2-E966-4FA9-A0BA-78325E039F74}"/>
              </a:ext>
            </a:extLst>
          </p:cNvPr>
          <p:cNvSpPr>
            <a:spLocks noGrp="1"/>
          </p:cNvSpPr>
          <p:nvPr>
            <p:ph type="body" idx="1"/>
          </p:nvPr>
        </p:nvSpPr>
        <p:spPr/>
        <p:txBody>
          <a:bodyPr/>
          <a:lstStyle/>
          <a:p>
            <a:r>
              <a:rPr lang="en-US" dirty="0"/>
              <a:t>Let’s think about how position is measure Einstein’s point of view. Einstein believes he is standing still, and so his world line is a straight vertical line, where his position doesn’t change relative to the vertical axis. We can place another vertical line to his left, indicating a position one unit of distance to his left. We can place another vertical line to his right, indicating a position one unit of distance to his right. If we continue this pattern, and include horizontal lines denoting different moments in time, we see that the coordinate lines in spacetime according to Doc Brown form a grid of squares.</a:t>
            </a:r>
            <a:endParaRPr lang="en-CA"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67459F2-E966-4FA9-A0BA-78325E039F74}"/>
              </a:ext>
            </a:extLst>
          </p:cNvPr>
          <p:cNvSpPr>
            <a:spLocks noGrp="1"/>
          </p:cNvSpPr>
          <p:nvPr>
            <p:ph type="body" idx="1"/>
          </p:nvPr>
        </p:nvSpPr>
        <p:spPr/>
        <p:txBody>
          <a:bodyPr/>
          <a:lstStyle/>
          <a:p>
            <a:r>
              <a:rPr lang="en-US" dirty="0"/>
              <a:t>Let’s think about how position is measure Einstein’s point of view. Einstein believes he is standing still, and so his world line is a straight vertical line, where his position doesn’t change relative to the vertical axis. We can place another vertical line to his left, indicating a position one unit of distance to his left. We can place another vertical line to his right, indicating a position one unit of distance to his right. If we include one vertical line for every unit of position, and also include horizontal lines denoting different moments in time, we see that the coordinate lines in spacetime according to Einstein form a grid of squares.</a:t>
            </a:r>
            <a:endParaRPr lang="en-CA" dirty="0"/>
          </a:p>
        </p:txBody>
      </p:sp>
    </p:spTree>
    <p:extLst>
      <p:ext uri="{BB962C8B-B14F-4D97-AF65-F5344CB8AC3E}">
        <p14:creationId xmlns:p14="http://schemas.microsoft.com/office/powerpoint/2010/main" val="4238963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2683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67459F2-E966-4FA9-A0BA-78325E039F74}"/>
              </a:ext>
            </a:extLst>
          </p:cNvPr>
          <p:cNvSpPr>
            <a:spLocks noGrp="1"/>
          </p:cNvSpPr>
          <p:nvPr>
            <p:ph type="body" idx="1"/>
          </p:nvPr>
        </p:nvSpPr>
        <p:spPr/>
        <p:txBody>
          <a:bodyPr/>
          <a:lstStyle/>
          <a:p>
            <a:r>
              <a:rPr lang="en-US" dirty="0"/>
              <a:t>Let’s think about how position is measure Einstein’s point of view. Einstein believes he is standing still, and so his world line is a straight vertical line, where his position doesn’t change relative to the vertical axis. We can place another vertical line to his left, indicating a position one unit of distance to his left. We can place another vertical line to his right, indicating a position one unit of distance to his right. If we include one vertical line for every unit of position, and also include horizontal lines denoting different moments in time, we see that the coordinate lines in spacetime according to Einstein form a grid of squares.</a:t>
            </a:r>
            <a:endParaRPr lang="en-CA" dirty="0"/>
          </a:p>
        </p:txBody>
      </p:sp>
    </p:spTree>
    <p:extLst>
      <p:ext uri="{BB962C8B-B14F-4D97-AF65-F5344CB8AC3E}">
        <p14:creationId xmlns:p14="http://schemas.microsoft.com/office/powerpoint/2010/main" val="6501267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BC1990-39DB-4B0D-8BC5-9DA92B0AFAD9}"/>
              </a:ext>
            </a:extLst>
          </p:cNvPr>
          <p:cNvSpPr>
            <a:spLocks noGrp="1"/>
          </p:cNvSpPr>
          <p:nvPr>
            <p:ph type="body" idx="1"/>
          </p:nvPr>
        </p:nvSpPr>
        <p:spPr/>
        <p:txBody>
          <a:bodyPr/>
          <a:lstStyle/>
          <a:p>
            <a:r>
              <a:rPr lang="en-US" dirty="0"/>
              <a:t>Now let’s consider doing this again, but from the car’s point of view. The car is travelling right relative to Einstein and can be seen to have a diagonal worldline, but the car driver will measure all positions relative to the car itself. In other words the car driver will always measure distance relative to their worldline. So we can place a diagonal line to the car’s left, indicating a position one unit of distance to the left of the car. We can place another diagonal line to its right, indicating a position one unit of distance to the car’s right. If we include all the other position lines as well as the time lines, we see that the coordinate lines in spacetime according to the car form a grid of parallelograms</a:t>
            </a:r>
            <a:endParaRPr lang="en-CA" dirty="0"/>
          </a:p>
        </p:txBody>
      </p:sp>
    </p:spTree>
    <p:extLst>
      <p:ext uri="{BB962C8B-B14F-4D97-AF65-F5344CB8AC3E}">
        <p14:creationId xmlns:p14="http://schemas.microsoft.com/office/powerpoint/2010/main" val="4762914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BC1990-39DB-4B0D-8BC5-9DA92B0AFAD9}"/>
              </a:ext>
            </a:extLst>
          </p:cNvPr>
          <p:cNvSpPr>
            <a:spLocks noGrp="1"/>
          </p:cNvSpPr>
          <p:nvPr>
            <p:ph type="body" idx="1"/>
          </p:nvPr>
        </p:nvSpPr>
        <p:spPr/>
        <p:txBody>
          <a:bodyPr/>
          <a:lstStyle/>
          <a:p>
            <a:r>
              <a:rPr lang="en-US" dirty="0"/>
              <a:t>Now let’s consider doing this again, but from the car’s point of view. The car is travelling right relative to Einstein and can be seen to have a diagonal worldline, but the car driver will measure all positions relative to the car itself. In other words the car driver will always measure distance relative to their worldline. So we can place a diagonal line to the car’s left, indicating a position one unit of distance to the left of the car. We can place another diagonal line to its right, indicating a position one unit of distance to the car’s right. If we include all the other position lines as well as the time lines, we see that the coordinate lines in spacetime according to the car form a grid of parallelograms</a:t>
            </a:r>
            <a:endParaRPr lang="en-CA" dirty="0"/>
          </a:p>
        </p:txBody>
      </p:sp>
    </p:spTree>
    <p:extLst>
      <p:ext uri="{BB962C8B-B14F-4D97-AF65-F5344CB8AC3E}">
        <p14:creationId xmlns:p14="http://schemas.microsoft.com/office/powerpoint/2010/main" val="23621550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B22BC3C-1BB9-4214-B19D-11D4352557A4}"/>
              </a:ext>
            </a:extLst>
          </p:cNvPr>
          <p:cNvSpPr>
            <a:spLocks noGrp="1"/>
          </p:cNvSpPr>
          <p:nvPr>
            <p:ph type="body" idx="1"/>
          </p:nvPr>
        </p:nvSpPr>
        <p:spPr/>
        <p:txBody>
          <a:bodyPr/>
          <a:lstStyle/>
          <a:p>
            <a:r>
              <a:rPr lang="en-US" dirty="0"/>
              <a:t>For this reason, the spacetime basis for the car, which I’m calling </a:t>
            </a:r>
            <a:r>
              <a:rPr lang="en-US" dirty="0" err="1"/>
              <a:t>eT</a:t>
            </a:r>
            <a:r>
              <a:rPr lang="en-US" dirty="0"/>
              <a:t>-tilde and </a:t>
            </a:r>
            <a:r>
              <a:rPr lang="en-US" dirty="0" err="1"/>
              <a:t>eX</a:t>
            </a:r>
            <a:r>
              <a:rPr lang="en-US" dirty="0"/>
              <a:t>-tilde, will be slightly different than Einstein’s spacetime basis. The space vector still points in the same direction, however the time vector is now slanted so that it aligns with the car’s worldline. This way we will always be measuring position frame the car’s position on its own worldline, because the time axis is now diagonal.</a:t>
            </a:r>
            <a:endParaRPr lang="en-CA"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1AB4DB2-A08E-4477-A3DE-E7A79DA37C74}"/>
              </a:ext>
            </a:extLst>
          </p:cNvPr>
          <p:cNvSpPr>
            <a:spLocks noGrp="1"/>
          </p:cNvSpPr>
          <p:nvPr>
            <p:ph type="body" idx="1"/>
          </p:nvPr>
        </p:nvSpPr>
        <p:spPr/>
        <p:txBody>
          <a:bodyPr/>
          <a:lstStyle/>
          <a:p>
            <a:r>
              <a:rPr lang="en-US" dirty="0"/>
              <a:t>Now let’s once again measure the spacetime separation vectors for these events… but this time using our diagonal time axis that lines up with the car’s worldline</a:t>
            </a:r>
            <a:endParaRPr lang="en-CA"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16565A7-8ED0-4E4B-8162-BC9E54A2E4DC}"/>
              </a:ext>
            </a:extLst>
          </p:cNvPr>
          <p:cNvSpPr>
            <a:spLocks noGrp="1"/>
          </p:cNvSpPr>
          <p:nvPr>
            <p:ph type="body" idx="1"/>
          </p:nvPr>
        </p:nvSpPr>
        <p:spPr/>
        <p:txBody>
          <a:bodyPr/>
          <a:lstStyle/>
          <a:p>
            <a:r>
              <a:rPr lang="en-US" dirty="0"/>
              <a:t>For the car, We see the separation between Einstein’s sneeze at the origin and Feynman’s snap is 3 units of time, plus 2.5 units of distance.</a:t>
            </a:r>
            <a:br>
              <a:rPr lang="en-US" dirty="0"/>
            </a:br>
            <a:r>
              <a:rPr lang="en-US" dirty="0"/>
              <a:t>In common English this means the snap happens 3 time units after and 2.5 space units to the right of the sneeze, according to the car’s perspective.</a:t>
            </a:r>
            <a:endParaRPr lang="en-CA"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16565A7-8ED0-4E4B-8162-BC9E54A2E4DC}"/>
              </a:ext>
            </a:extLst>
          </p:cNvPr>
          <p:cNvSpPr>
            <a:spLocks noGrp="1"/>
          </p:cNvSpPr>
          <p:nvPr>
            <p:ph type="body" idx="1"/>
          </p:nvPr>
        </p:nvSpPr>
        <p:spPr/>
        <p:txBody>
          <a:bodyPr/>
          <a:lstStyle/>
          <a:p>
            <a:r>
              <a:rPr lang="en-US" dirty="0"/>
              <a:t>For the car, We see the separation between Einstein’s sneeze at the origin and Feynman’s snap is 3 units of time, plus 2.5 units of distance.</a:t>
            </a:r>
            <a:br>
              <a:rPr lang="en-US" dirty="0"/>
            </a:br>
            <a:r>
              <a:rPr lang="en-US" dirty="0"/>
              <a:t>In common English this means the snap happens 3 time units after and 2.5 space units to the right of the sneeze, according to the car’s perspective.</a:t>
            </a:r>
            <a:endParaRPr lang="en-CA" dirty="0"/>
          </a:p>
        </p:txBody>
      </p:sp>
    </p:spTree>
    <p:extLst>
      <p:ext uri="{BB962C8B-B14F-4D97-AF65-F5344CB8AC3E}">
        <p14:creationId xmlns:p14="http://schemas.microsoft.com/office/powerpoint/2010/main" val="17138546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37384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E83B8E0-47C5-4F9A-80AB-A836A22A18E0}"/>
              </a:ext>
            </a:extLst>
          </p:cNvPr>
          <p:cNvSpPr>
            <a:spLocks noGrp="1"/>
          </p:cNvSpPr>
          <p:nvPr>
            <p:ph type="body" idx="1"/>
          </p:nvPr>
        </p:nvSpPr>
        <p:spPr/>
        <p:txBody>
          <a:bodyPr/>
          <a:lstStyle/>
          <a:p>
            <a:r>
              <a:rPr lang="en-US" dirty="0"/>
              <a:t>The spacetime separation vector is an arrow on a spacetime diagram that joints two points on a spacetime diagram. Points in a spacetime diagram are also called “events” because they mark a point in space and time.</a:t>
            </a:r>
            <a:br>
              <a:rPr lang="en-US" dirty="0"/>
            </a:br>
            <a:r>
              <a:rPr lang="en-US" dirty="0"/>
              <a:t>Let’s say at this red point event, at the time 0s and the position 0m, Albert Einstein sneezes, and over here 3 seconds later, 4 meters to the right, this green event point marks when and where Richard </a:t>
            </a:r>
            <a:r>
              <a:rPr lang="en-US" dirty="0" err="1"/>
              <a:t>Feynmann</a:t>
            </a:r>
            <a:r>
              <a:rPr lang="en-US" dirty="0"/>
              <a:t> snaps his fingers.</a:t>
            </a:r>
            <a:br>
              <a:rPr lang="en-US" dirty="0"/>
            </a:br>
            <a:r>
              <a:rPr lang="en-US" dirty="0"/>
              <a:t>In this case the spacetime separation vector between </a:t>
            </a:r>
            <a:r>
              <a:rPr lang="en-US" dirty="0" err="1"/>
              <a:t>Einsten</a:t>
            </a:r>
            <a:r>
              <a:rPr lang="en-US" dirty="0"/>
              <a:t> and Feynman would look like this.</a:t>
            </a:r>
            <a:endParaRPr lang="en-CA"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33235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C5B9B80-9B12-43D0-894E-CCC12E2FD471}"/>
              </a:ext>
            </a:extLst>
          </p:cNvPr>
          <p:cNvSpPr>
            <a:spLocks noGrp="1"/>
          </p:cNvSpPr>
          <p:nvPr>
            <p:ph type="body" idx="1"/>
          </p:nvPr>
        </p:nvSpPr>
        <p:spPr/>
        <p:txBody>
          <a:bodyPr/>
          <a:lstStyle/>
          <a:p>
            <a:r>
              <a:rPr lang="en-US" dirty="0"/>
              <a:t>And I’m not going to bother showing this but you could also measure the various spacetime separations from the plane’s point of view using a different spacetime basis where the time vector is aligned with the plane’s worldline.</a:t>
            </a:r>
            <a:endParaRPr lang="en-CA" dirty="0"/>
          </a:p>
        </p:txBody>
      </p:sp>
    </p:spTree>
    <p:extLst>
      <p:ext uri="{BB962C8B-B14F-4D97-AF65-F5344CB8AC3E}">
        <p14:creationId xmlns:p14="http://schemas.microsoft.com/office/powerpoint/2010/main" val="10040070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can see that in Galilean Relativity, the different inertial frames of the scientist, the car, and the plane, are all represented by different spacetime basis vectors, where the space vector is the same in each case, but the time vector is tilted at different angles so that it aligns with their worldline of the object in the spacetime diagram.</a:t>
            </a: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32</a:t>
            </a:fld>
            <a:endParaRPr lang="en-CA"/>
          </a:p>
        </p:txBody>
      </p:sp>
    </p:spTree>
    <p:extLst>
      <p:ext uri="{BB962C8B-B14F-4D97-AF65-F5344CB8AC3E}">
        <p14:creationId xmlns:p14="http://schemas.microsoft.com/office/powerpoint/2010/main" val="40877902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remember that in Galilean relativity there is no such thing as a special stationary reference frame. We can always re-draw a spacetime diagram so that a different object is stationary with a vertical worldline.</a:t>
            </a: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33</a:t>
            </a:fld>
            <a:endParaRPr lang="en-CA"/>
          </a:p>
        </p:txBody>
      </p:sp>
    </p:spTree>
    <p:extLst>
      <p:ext uri="{BB962C8B-B14F-4D97-AF65-F5344CB8AC3E}">
        <p14:creationId xmlns:p14="http://schemas.microsoft.com/office/powerpoint/2010/main" val="3723230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remember that in Galilean relativity there is no such thing as a special stationary reference frame. We can always re-draw a spacetime diagram so that a different object is stationary with a vertical worldline.</a:t>
            </a: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34</a:t>
            </a:fld>
            <a:endParaRPr lang="en-CA"/>
          </a:p>
        </p:txBody>
      </p:sp>
    </p:spTree>
    <p:extLst>
      <p:ext uri="{BB962C8B-B14F-4D97-AF65-F5344CB8AC3E}">
        <p14:creationId xmlns:p14="http://schemas.microsoft.com/office/powerpoint/2010/main" val="31513997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91FCF68-22F1-419E-A1B5-ACB2C4239F32}"/>
              </a:ext>
            </a:extLst>
          </p:cNvPr>
          <p:cNvSpPr>
            <a:spLocks noGrp="1"/>
          </p:cNvSpPr>
          <p:nvPr>
            <p:ph type="body" idx="1"/>
          </p:nvPr>
        </p:nvSpPr>
        <p:spPr/>
        <p:txBody>
          <a:bodyPr/>
          <a:lstStyle/>
          <a:p>
            <a:r>
              <a:rPr lang="en-US" dirty="0"/>
              <a:t>I showed how we could do this by slicing up the spacetime diagram into different instants in time, almost as if we had taken a series of photographs, and then sliding the slices over to make the car’s worldline vertical.</a:t>
            </a:r>
            <a:endParaRPr lang="en-CA" dirty="0"/>
          </a:p>
        </p:txBody>
      </p:sp>
    </p:spTree>
    <p:extLst>
      <p:ext uri="{BB962C8B-B14F-4D97-AF65-F5344CB8AC3E}">
        <p14:creationId xmlns:p14="http://schemas.microsoft.com/office/powerpoint/2010/main" val="41222831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CA8BED46-4599-4AA7-94EC-5D280D96277D}"/>
              </a:ext>
            </a:extLst>
          </p:cNvPr>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42684257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91FCF68-22F1-419E-A1B5-ACB2C4239F32}"/>
              </a:ext>
            </a:extLst>
          </p:cNvPr>
          <p:cNvSpPr>
            <a:spLocks noGrp="1"/>
          </p:cNvSpPr>
          <p:nvPr>
            <p:ph type="body" idx="1"/>
          </p:nvPr>
        </p:nvSpPr>
        <p:spPr/>
        <p:txBody>
          <a:bodyPr/>
          <a:lstStyle/>
          <a:p>
            <a:r>
              <a:rPr lang="en-US" dirty="0"/>
              <a:t>We can draw the spacetime separation vector S on our spacetime diagram and building it using Einstein’s basis vectors and the car’s basis vectors. If we shift the time slices over so that we’re in the reference frame of the car, all the vector addition still make sense, it’s just that the vectors are drawn a little differently because we changed reference frames.</a:t>
            </a:r>
            <a:endParaRPr lang="en-CA" dirty="0"/>
          </a:p>
        </p:txBody>
      </p:sp>
    </p:spTree>
    <p:extLst>
      <p:ext uri="{BB962C8B-B14F-4D97-AF65-F5344CB8AC3E}">
        <p14:creationId xmlns:p14="http://schemas.microsoft.com/office/powerpoint/2010/main" val="32584387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91FCF68-22F1-419E-A1B5-ACB2C4239F32}"/>
              </a:ext>
            </a:extLst>
          </p:cNvPr>
          <p:cNvSpPr>
            <a:spLocks noGrp="1"/>
          </p:cNvSpPr>
          <p:nvPr>
            <p:ph type="body" idx="1"/>
          </p:nvPr>
        </p:nvSpPr>
        <p:spPr/>
        <p:txBody>
          <a:bodyPr/>
          <a:lstStyle/>
          <a:p>
            <a:r>
              <a:rPr lang="en-US" dirty="0"/>
              <a:t>Here’s one way to think about different reference frames in space time diagrams. Let’s say that as time moves forward, at each second we take a photograph of all the objects in space. We end up with a series of photographs, or time slices that can help us trace out the worldlines of all the different objects.</a:t>
            </a:r>
            <a:br>
              <a:rPr lang="en-US" dirty="0"/>
            </a:br>
            <a:r>
              <a:rPr lang="en-US" dirty="0"/>
              <a:t>We can see here that the scientist has a vertical worldline, so this spacetime diagram represents the frame of reference of the scientist, since he is standing still.</a:t>
            </a:r>
            <a:endParaRPr lang="en-CA" dirty="0"/>
          </a:p>
        </p:txBody>
      </p:sp>
    </p:spTree>
    <p:extLst>
      <p:ext uri="{BB962C8B-B14F-4D97-AF65-F5344CB8AC3E}">
        <p14:creationId xmlns:p14="http://schemas.microsoft.com/office/powerpoint/2010/main" val="19264315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16565A7-8ED0-4E4B-8162-BC9E54A2E4DC}"/>
              </a:ext>
            </a:extLst>
          </p:cNvPr>
          <p:cNvSpPr>
            <a:spLocks noGrp="1"/>
          </p:cNvSpPr>
          <p:nvPr>
            <p:ph type="body" idx="1"/>
          </p:nvPr>
        </p:nvSpPr>
        <p:spPr/>
        <p:txBody>
          <a:bodyPr/>
          <a:lstStyle/>
          <a:p>
            <a:r>
              <a:rPr lang="en-US" dirty="0"/>
              <a:t>For the car, We see the separation between Einstein’s sneeze at the origin and Feynman’s snap is 3 units of time, plus 2.5 units of distance.</a:t>
            </a:r>
            <a:br>
              <a:rPr lang="en-US" dirty="0"/>
            </a:br>
            <a:r>
              <a:rPr lang="en-US" dirty="0"/>
              <a:t>In common English this means the snap happens 3 time units after and 2.5 space units to the right of the sneeze, according to the car’s perspective.</a:t>
            </a:r>
            <a:endParaRPr lang="en-CA" dirty="0"/>
          </a:p>
        </p:txBody>
      </p:sp>
    </p:spTree>
    <p:extLst>
      <p:ext uri="{BB962C8B-B14F-4D97-AF65-F5344CB8AC3E}">
        <p14:creationId xmlns:p14="http://schemas.microsoft.com/office/powerpoint/2010/main" val="2860435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A6F317A-78E1-4A3D-97F7-3DD6AD4DB951}"/>
              </a:ext>
            </a:extLst>
          </p:cNvPr>
          <p:cNvSpPr>
            <a:spLocks noGrp="1"/>
          </p:cNvSpPr>
          <p:nvPr>
            <p:ph type="body" idx="1"/>
          </p:nvPr>
        </p:nvSpPr>
        <p:spPr/>
        <p:txBody>
          <a:bodyPr/>
          <a:lstStyle/>
          <a:p>
            <a:r>
              <a:rPr lang="en-US" dirty="0"/>
              <a:t>In this next example, this yellow event point marks when and where the scientist Mary Curie claps her hands. It’s at the same position where Einstein sneezed, but 5 seconds later. So the events are at the same position, but different times, and in this case the spacetime separation vector would be vertical.</a:t>
            </a:r>
            <a:endParaRPr lang="en-CA"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can see that in Galilean Relativity, the different inertial frames of the scientist, the car, and the plane, are all represented by different spacetime basis vectors, where the space vector is the same in each case, but the time vector is tilted at different angles so that it aligns with their worldline of the object in the spacetime diagram.</a:t>
            </a: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40</a:t>
            </a:fld>
            <a:endParaRPr lang="en-CA"/>
          </a:p>
        </p:txBody>
      </p:sp>
    </p:spTree>
    <p:extLst>
      <p:ext uri="{BB962C8B-B14F-4D97-AF65-F5344CB8AC3E}">
        <p14:creationId xmlns:p14="http://schemas.microsoft.com/office/powerpoint/2010/main" val="3537741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00E2CF5-CADD-40EF-9A29-BC807D0756B3}"/>
              </a:ext>
            </a:extLst>
          </p:cNvPr>
          <p:cNvSpPr>
            <a:spLocks noGrp="1"/>
          </p:cNvSpPr>
          <p:nvPr>
            <p:ph type="body" idx="1"/>
          </p:nvPr>
        </p:nvSpPr>
        <p:spPr/>
        <p:txBody>
          <a:bodyPr/>
          <a:lstStyle/>
          <a:p>
            <a:r>
              <a:rPr lang="en-US" dirty="0"/>
              <a:t>Welcome back to Relativity 102, Galilean Relativity. Last time we learned all about the spacetime separation vector and spacetime diagrams. Now we’re going to move onto the Galilean Transform, which is how we change our basis in Spacetime Diagrams for Galilean relativity.</a:t>
            </a:r>
            <a:endParaRPr lang="en-CA"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2F1525D-8057-4E13-BB7E-9189C83C85AC}"/>
              </a:ext>
            </a:extLst>
          </p:cNvPr>
          <p:cNvSpPr>
            <a:spLocks noGrp="1"/>
          </p:cNvSpPr>
          <p:nvPr>
            <p:ph type="body" idx="1"/>
          </p:nvPr>
        </p:nvSpPr>
        <p:spPr/>
        <p:txBody>
          <a:bodyPr/>
          <a:lstStyle/>
          <a:p>
            <a:r>
              <a:rPr lang="en-US" dirty="0"/>
              <a:t>And in this last example, this pink event point marks the time and place where Emily </a:t>
            </a:r>
            <a:r>
              <a:rPr lang="en-US" dirty="0" err="1"/>
              <a:t>Noether</a:t>
            </a:r>
            <a:r>
              <a:rPr lang="en-US" dirty="0"/>
              <a:t> has just proven a theorem about differential symmetries. This happens 3 meters to the right of Einstein when he sneezed, so the spacetime separation vector would look like this. It’s completely horizontal because the two events happen at the same time.</a:t>
            </a:r>
            <a:endParaRPr lang="en-CA"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A58AE5A-E22C-4310-8079-B701A0E4B1BA}"/>
              </a:ext>
            </a:extLst>
          </p:cNvPr>
          <p:cNvSpPr>
            <a:spLocks noGrp="1"/>
          </p:cNvSpPr>
          <p:nvPr>
            <p:ph type="body" idx="1"/>
          </p:nvPr>
        </p:nvSpPr>
        <p:spPr/>
        <p:txBody>
          <a:bodyPr/>
          <a:lstStyle/>
          <a:p>
            <a:r>
              <a:rPr lang="en-US" dirty="0"/>
              <a:t>Now, to measure the spacetime separation vectors, one option is to look at the coordinate lines on spacetime diagram.</a:t>
            </a:r>
            <a:endParaRPr lang="en-CA"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A58AE5A-E22C-4310-8079-B701A0E4B1BA}"/>
              </a:ext>
            </a:extLst>
          </p:cNvPr>
          <p:cNvSpPr>
            <a:spLocks noGrp="1"/>
          </p:cNvSpPr>
          <p:nvPr>
            <p:ph type="body" idx="1"/>
          </p:nvPr>
        </p:nvSpPr>
        <p:spPr/>
        <p:txBody>
          <a:bodyPr/>
          <a:lstStyle/>
          <a:p>
            <a:r>
              <a:rPr lang="en-US" dirty="0"/>
              <a:t>Now, to measure the spacetime separation vectors, one option is to look at the coordinate lines on spacetime diagram.</a:t>
            </a:r>
            <a:endParaRPr lang="en-CA" dirty="0"/>
          </a:p>
        </p:txBody>
      </p:sp>
    </p:spTree>
    <p:extLst>
      <p:ext uri="{BB962C8B-B14F-4D97-AF65-F5344CB8AC3E}">
        <p14:creationId xmlns:p14="http://schemas.microsoft.com/office/powerpoint/2010/main" val="836251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20D478E-B124-42BD-B1D7-937F7208A616}"/>
              </a:ext>
            </a:extLst>
          </p:cNvPr>
          <p:cNvSpPr>
            <a:spLocks noGrp="1"/>
          </p:cNvSpPr>
          <p:nvPr>
            <p:ph type="body" idx="1"/>
          </p:nvPr>
        </p:nvSpPr>
        <p:spPr/>
        <p:txBody>
          <a:bodyPr/>
          <a:lstStyle/>
          <a:p>
            <a:r>
              <a:rPr lang="en-US" dirty="0"/>
              <a:t>However, in this video series I am going to strongly encourage the use of vectors instead.</a:t>
            </a:r>
            <a:endParaRPr lang="en-CA"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A58AE5A-E22C-4310-8079-B701A0E4B1BA}"/>
              </a:ext>
            </a:extLst>
          </p:cNvPr>
          <p:cNvSpPr>
            <a:spLocks noGrp="1"/>
          </p:cNvSpPr>
          <p:nvPr>
            <p:ph type="body" idx="1"/>
          </p:nvPr>
        </p:nvSpPr>
        <p:spPr/>
        <p:txBody>
          <a:bodyPr/>
          <a:lstStyle/>
          <a:p>
            <a:r>
              <a:rPr lang="en-US" dirty="0"/>
              <a:t>So instead of using coordinate lines, I’m going to introduce a spacetime basis, also called a reference frame, for our spacetime diagrams. </a:t>
            </a:r>
            <a:r>
              <a:rPr lang="en-CA" dirty="0"/>
              <a:t>Basis vectors give us the sizes and directions of time and space in a spacetime diagram.</a:t>
            </a:r>
          </a:p>
          <a:p>
            <a:r>
              <a:rPr lang="en-CA" dirty="0"/>
              <a:t>The time basis vector, </a:t>
            </a:r>
            <a:r>
              <a:rPr lang="en-CA" dirty="0" err="1"/>
              <a:t>eT</a:t>
            </a:r>
            <a:r>
              <a:rPr lang="en-CA" dirty="0"/>
              <a:t>, represents 1 unit of time. In this particular case, </a:t>
            </a:r>
            <a:r>
              <a:rPr lang="en-CA" dirty="0" err="1"/>
              <a:t>eT</a:t>
            </a:r>
            <a:r>
              <a:rPr lang="en-CA" dirty="0"/>
              <a:t> represents 1 second on our spacetime diagram. But in general the </a:t>
            </a:r>
            <a:r>
              <a:rPr lang="en-CA" dirty="0" err="1"/>
              <a:t>eT</a:t>
            </a:r>
            <a:r>
              <a:rPr lang="en-CA" dirty="0"/>
              <a:t> basis vector can represent any unit of time that we like, such as one minute, one hour, or one year. There is also the </a:t>
            </a:r>
            <a:r>
              <a:rPr lang="en-CA" dirty="0" err="1"/>
              <a:t>eX</a:t>
            </a:r>
            <a:r>
              <a:rPr lang="en-CA" dirty="0"/>
              <a:t> basis vector, which represents one unit of distance to the right.</a:t>
            </a:r>
          </a:p>
        </p:txBody>
      </p:sp>
    </p:spTree>
    <p:extLst>
      <p:ext uri="{BB962C8B-B14F-4D97-AF65-F5344CB8AC3E}">
        <p14:creationId xmlns:p14="http://schemas.microsoft.com/office/powerpoint/2010/main" val="175552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DF3B6-C7A3-40CE-BE8C-3FC3F3FCED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43A0BB2A-01A3-434C-8609-1D3B89E9C6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AED69073-48F9-4E3E-B2A6-ECA764C2B777}"/>
              </a:ext>
            </a:extLst>
          </p:cNvPr>
          <p:cNvSpPr>
            <a:spLocks noGrp="1"/>
          </p:cNvSpPr>
          <p:nvPr>
            <p:ph type="dt" sz="half" idx="10"/>
          </p:nvPr>
        </p:nvSpPr>
        <p:spPr/>
        <p:txBody>
          <a:bodyPr/>
          <a:lstStyle/>
          <a:p>
            <a:fld id="{A054D442-F780-45EA-AB0E-80669B0FEE15}" type="datetimeFigureOut">
              <a:rPr lang="en-CA" smtClean="0"/>
              <a:t>2022-09-12</a:t>
            </a:fld>
            <a:endParaRPr lang="en-CA"/>
          </a:p>
        </p:txBody>
      </p:sp>
      <p:sp>
        <p:nvSpPr>
          <p:cNvPr id="5" name="Footer Placeholder 4">
            <a:extLst>
              <a:ext uri="{FF2B5EF4-FFF2-40B4-BE49-F238E27FC236}">
                <a16:creationId xmlns:a16="http://schemas.microsoft.com/office/drawing/2014/main" id="{6F0A2DA3-95F2-4B5B-9495-BEF53DB6A1D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1B92B86-61C5-434C-85C7-612C382DA10E}"/>
              </a:ext>
            </a:extLst>
          </p:cNvPr>
          <p:cNvSpPr>
            <a:spLocks noGrp="1"/>
          </p:cNvSpPr>
          <p:nvPr>
            <p:ph type="sldNum" sz="quarter" idx="12"/>
          </p:nvPr>
        </p:nvSpPr>
        <p:spPr/>
        <p:txBody>
          <a:bodyPr/>
          <a:lstStyle/>
          <a:p>
            <a:fld id="{6C0D7107-0D6B-4BE8-977E-417B8A2D8625}" type="slidenum">
              <a:rPr lang="en-CA" smtClean="0"/>
              <a:t>‹#›</a:t>
            </a:fld>
            <a:endParaRPr lang="en-CA"/>
          </a:p>
        </p:txBody>
      </p:sp>
    </p:spTree>
    <p:extLst>
      <p:ext uri="{BB962C8B-B14F-4D97-AF65-F5344CB8AC3E}">
        <p14:creationId xmlns:p14="http://schemas.microsoft.com/office/powerpoint/2010/main" val="4279622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A97A1-8C52-4EFD-93A2-F231908EF0C4}"/>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C7F7DCC-5C7B-4CB4-8F15-A16818B54F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DD900D4-C0BA-4609-80CB-CDE8A1F7D95D}"/>
              </a:ext>
            </a:extLst>
          </p:cNvPr>
          <p:cNvSpPr>
            <a:spLocks noGrp="1"/>
          </p:cNvSpPr>
          <p:nvPr>
            <p:ph type="dt" sz="half" idx="10"/>
          </p:nvPr>
        </p:nvSpPr>
        <p:spPr/>
        <p:txBody>
          <a:bodyPr/>
          <a:lstStyle/>
          <a:p>
            <a:fld id="{A054D442-F780-45EA-AB0E-80669B0FEE15}" type="datetimeFigureOut">
              <a:rPr lang="en-CA" smtClean="0"/>
              <a:t>2022-09-12</a:t>
            </a:fld>
            <a:endParaRPr lang="en-CA"/>
          </a:p>
        </p:txBody>
      </p:sp>
      <p:sp>
        <p:nvSpPr>
          <p:cNvPr id="5" name="Footer Placeholder 4">
            <a:extLst>
              <a:ext uri="{FF2B5EF4-FFF2-40B4-BE49-F238E27FC236}">
                <a16:creationId xmlns:a16="http://schemas.microsoft.com/office/drawing/2014/main" id="{62FBDE06-76FC-4898-955B-8463914F7C6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8EEDEAC-D221-4945-B917-D469857E306B}"/>
              </a:ext>
            </a:extLst>
          </p:cNvPr>
          <p:cNvSpPr>
            <a:spLocks noGrp="1"/>
          </p:cNvSpPr>
          <p:nvPr>
            <p:ph type="sldNum" sz="quarter" idx="12"/>
          </p:nvPr>
        </p:nvSpPr>
        <p:spPr/>
        <p:txBody>
          <a:bodyPr/>
          <a:lstStyle/>
          <a:p>
            <a:fld id="{6C0D7107-0D6B-4BE8-977E-417B8A2D8625}" type="slidenum">
              <a:rPr lang="en-CA" smtClean="0"/>
              <a:t>‹#›</a:t>
            </a:fld>
            <a:endParaRPr lang="en-CA"/>
          </a:p>
        </p:txBody>
      </p:sp>
    </p:spTree>
    <p:extLst>
      <p:ext uri="{BB962C8B-B14F-4D97-AF65-F5344CB8AC3E}">
        <p14:creationId xmlns:p14="http://schemas.microsoft.com/office/powerpoint/2010/main" val="1803631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705B79-9610-4DD5-8239-4A3050F98C8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50CDC96C-3BBC-47FD-A23F-F1EE552165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7C2D8CB-18DF-42D7-A206-211E823CEF00}"/>
              </a:ext>
            </a:extLst>
          </p:cNvPr>
          <p:cNvSpPr>
            <a:spLocks noGrp="1"/>
          </p:cNvSpPr>
          <p:nvPr>
            <p:ph type="dt" sz="half" idx="10"/>
          </p:nvPr>
        </p:nvSpPr>
        <p:spPr/>
        <p:txBody>
          <a:bodyPr/>
          <a:lstStyle/>
          <a:p>
            <a:fld id="{A054D442-F780-45EA-AB0E-80669B0FEE15}" type="datetimeFigureOut">
              <a:rPr lang="en-CA" smtClean="0"/>
              <a:t>2022-09-12</a:t>
            </a:fld>
            <a:endParaRPr lang="en-CA"/>
          </a:p>
        </p:txBody>
      </p:sp>
      <p:sp>
        <p:nvSpPr>
          <p:cNvPr id="5" name="Footer Placeholder 4">
            <a:extLst>
              <a:ext uri="{FF2B5EF4-FFF2-40B4-BE49-F238E27FC236}">
                <a16:creationId xmlns:a16="http://schemas.microsoft.com/office/drawing/2014/main" id="{A09E0C90-6848-4CF7-BBA2-0CD80645496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BCF9BA5-0355-4FCF-9B45-76940361245F}"/>
              </a:ext>
            </a:extLst>
          </p:cNvPr>
          <p:cNvSpPr>
            <a:spLocks noGrp="1"/>
          </p:cNvSpPr>
          <p:nvPr>
            <p:ph type="sldNum" sz="quarter" idx="12"/>
          </p:nvPr>
        </p:nvSpPr>
        <p:spPr/>
        <p:txBody>
          <a:bodyPr/>
          <a:lstStyle/>
          <a:p>
            <a:fld id="{6C0D7107-0D6B-4BE8-977E-417B8A2D8625}" type="slidenum">
              <a:rPr lang="en-CA" smtClean="0"/>
              <a:t>‹#›</a:t>
            </a:fld>
            <a:endParaRPr lang="en-CA"/>
          </a:p>
        </p:txBody>
      </p:sp>
    </p:spTree>
    <p:extLst>
      <p:ext uri="{BB962C8B-B14F-4D97-AF65-F5344CB8AC3E}">
        <p14:creationId xmlns:p14="http://schemas.microsoft.com/office/powerpoint/2010/main" val="40537877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4CE6C-CA3F-4F5D-B34F-F896F29F4A2C}"/>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81666CA-53F1-417A-B8CA-558D46E1273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421602E-5FA5-415D-8176-07A2BD471A7F}"/>
              </a:ext>
            </a:extLst>
          </p:cNvPr>
          <p:cNvSpPr>
            <a:spLocks noGrp="1"/>
          </p:cNvSpPr>
          <p:nvPr>
            <p:ph type="dt" sz="half" idx="10"/>
          </p:nvPr>
        </p:nvSpPr>
        <p:spPr/>
        <p:txBody>
          <a:bodyPr/>
          <a:lstStyle/>
          <a:p>
            <a:fld id="{A054D442-F780-45EA-AB0E-80669B0FEE15}" type="datetimeFigureOut">
              <a:rPr lang="en-CA" smtClean="0"/>
              <a:t>2022-09-12</a:t>
            </a:fld>
            <a:endParaRPr lang="en-CA"/>
          </a:p>
        </p:txBody>
      </p:sp>
      <p:sp>
        <p:nvSpPr>
          <p:cNvPr id="5" name="Footer Placeholder 4">
            <a:extLst>
              <a:ext uri="{FF2B5EF4-FFF2-40B4-BE49-F238E27FC236}">
                <a16:creationId xmlns:a16="http://schemas.microsoft.com/office/drawing/2014/main" id="{9B5EED4D-F497-4D7F-BC08-E5AFF8FA7F5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A7F15AE-5E9A-4CBD-9079-A54BA315CEB4}"/>
              </a:ext>
            </a:extLst>
          </p:cNvPr>
          <p:cNvSpPr>
            <a:spLocks noGrp="1"/>
          </p:cNvSpPr>
          <p:nvPr>
            <p:ph type="sldNum" sz="quarter" idx="12"/>
          </p:nvPr>
        </p:nvSpPr>
        <p:spPr/>
        <p:txBody>
          <a:bodyPr/>
          <a:lstStyle/>
          <a:p>
            <a:fld id="{6C0D7107-0D6B-4BE8-977E-417B8A2D8625}" type="slidenum">
              <a:rPr lang="en-CA" smtClean="0"/>
              <a:t>‹#›</a:t>
            </a:fld>
            <a:endParaRPr lang="en-CA"/>
          </a:p>
        </p:txBody>
      </p:sp>
    </p:spTree>
    <p:extLst>
      <p:ext uri="{BB962C8B-B14F-4D97-AF65-F5344CB8AC3E}">
        <p14:creationId xmlns:p14="http://schemas.microsoft.com/office/powerpoint/2010/main" val="4233163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92567-2CC1-4B6C-9646-6C4FE07FAC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32F8F919-60CB-420E-B767-7EC2C1AA63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E08A62A-7E9F-4D1F-818D-9AC3AEBA0FEC}"/>
              </a:ext>
            </a:extLst>
          </p:cNvPr>
          <p:cNvSpPr>
            <a:spLocks noGrp="1"/>
          </p:cNvSpPr>
          <p:nvPr>
            <p:ph type="dt" sz="half" idx="10"/>
          </p:nvPr>
        </p:nvSpPr>
        <p:spPr/>
        <p:txBody>
          <a:bodyPr/>
          <a:lstStyle/>
          <a:p>
            <a:fld id="{A054D442-F780-45EA-AB0E-80669B0FEE15}" type="datetimeFigureOut">
              <a:rPr lang="en-CA" smtClean="0"/>
              <a:t>2022-09-12</a:t>
            </a:fld>
            <a:endParaRPr lang="en-CA"/>
          </a:p>
        </p:txBody>
      </p:sp>
      <p:sp>
        <p:nvSpPr>
          <p:cNvPr id="5" name="Footer Placeholder 4">
            <a:extLst>
              <a:ext uri="{FF2B5EF4-FFF2-40B4-BE49-F238E27FC236}">
                <a16:creationId xmlns:a16="http://schemas.microsoft.com/office/drawing/2014/main" id="{05BD02E0-98A7-4A63-80BB-E3E4A4B40A0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677794E-052C-471A-BC8A-351F7E579231}"/>
              </a:ext>
            </a:extLst>
          </p:cNvPr>
          <p:cNvSpPr>
            <a:spLocks noGrp="1"/>
          </p:cNvSpPr>
          <p:nvPr>
            <p:ph type="sldNum" sz="quarter" idx="12"/>
          </p:nvPr>
        </p:nvSpPr>
        <p:spPr/>
        <p:txBody>
          <a:bodyPr/>
          <a:lstStyle/>
          <a:p>
            <a:fld id="{6C0D7107-0D6B-4BE8-977E-417B8A2D8625}" type="slidenum">
              <a:rPr lang="en-CA" smtClean="0"/>
              <a:t>‹#›</a:t>
            </a:fld>
            <a:endParaRPr lang="en-CA"/>
          </a:p>
        </p:txBody>
      </p:sp>
    </p:spTree>
    <p:extLst>
      <p:ext uri="{BB962C8B-B14F-4D97-AF65-F5344CB8AC3E}">
        <p14:creationId xmlns:p14="http://schemas.microsoft.com/office/powerpoint/2010/main" val="10726154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1C8C8-D2E9-4006-8EE8-3F587F3F6582}"/>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28D9D1F2-B5DA-4292-9C9A-B380F0B2AD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264C8D8E-B5C6-4B51-9A82-533B35AA53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41BA7BBB-C885-4336-9E5E-A609105BC932}"/>
              </a:ext>
            </a:extLst>
          </p:cNvPr>
          <p:cNvSpPr>
            <a:spLocks noGrp="1"/>
          </p:cNvSpPr>
          <p:nvPr>
            <p:ph type="dt" sz="half" idx="10"/>
          </p:nvPr>
        </p:nvSpPr>
        <p:spPr/>
        <p:txBody>
          <a:bodyPr/>
          <a:lstStyle/>
          <a:p>
            <a:fld id="{A054D442-F780-45EA-AB0E-80669B0FEE15}" type="datetimeFigureOut">
              <a:rPr lang="en-CA" smtClean="0"/>
              <a:t>2022-09-12</a:t>
            </a:fld>
            <a:endParaRPr lang="en-CA"/>
          </a:p>
        </p:txBody>
      </p:sp>
      <p:sp>
        <p:nvSpPr>
          <p:cNvPr id="6" name="Footer Placeholder 5">
            <a:extLst>
              <a:ext uri="{FF2B5EF4-FFF2-40B4-BE49-F238E27FC236}">
                <a16:creationId xmlns:a16="http://schemas.microsoft.com/office/drawing/2014/main" id="{EF7C9E9F-368B-4589-BAC4-3492D9531B8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94A9202-01BE-47E9-9361-4694DE0B5251}"/>
              </a:ext>
            </a:extLst>
          </p:cNvPr>
          <p:cNvSpPr>
            <a:spLocks noGrp="1"/>
          </p:cNvSpPr>
          <p:nvPr>
            <p:ph type="sldNum" sz="quarter" idx="12"/>
          </p:nvPr>
        </p:nvSpPr>
        <p:spPr/>
        <p:txBody>
          <a:bodyPr/>
          <a:lstStyle/>
          <a:p>
            <a:fld id="{6C0D7107-0D6B-4BE8-977E-417B8A2D8625}" type="slidenum">
              <a:rPr lang="en-CA" smtClean="0"/>
              <a:t>‹#›</a:t>
            </a:fld>
            <a:endParaRPr lang="en-CA"/>
          </a:p>
        </p:txBody>
      </p:sp>
    </p:spTree>
    <p:extLst>
      <p:ext uri="{BB962C8B-B14F-4D97-AF65-F5344CB8AC3E}">
        <p14:creationId xmlns:p14="http://schemas.microsoft.com/office/powerpoint/2010/main" val="1011101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3E696-C190-4D38-9208-2B88249942E9}"/>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B24FF15D-9EF9-43CE-898D-D48C36783E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6571EE3-2672-420C-9D27-5FBB4F36C8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6ADF6B08-593F-4DD0-B509-68C5C1D08B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F3ACE6-6CD0-4120-BD5A-A00A328912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91D12FC0-1FB0-48FC-A430-84EDFDDB4C33}"/>
              </a:ext>
            </a:extLst>
          </p:cNvPr>
          <p:cNvSpPr>
            <a:spLocks noGrp="1"/>
          </p:cNvSpPr>
          <p:nvPr>
            <p:ph type="dt" sz="half" idx="10"/>
          </p:nvPr>
        </p:nvSpPr>
        <p:spPr/>
        <p:txBody>
          <a:bodyPr/>
          <a:lstStyle/>
          <a:p>
            <a:fld id="{A054D442-F780-45EA-AB0E-80669B0FEE15}" type="datetimeFigureOut">
              <a:rPr lang="en-CA" smtClean="0"/>
              <a:t>2022-09-12</a:t>
            </a:fld>
            <a:endParaRPr lang="en-CA"/>
          </a:p>
        </p:txBody>
      </p:sp>
      <p:sp>
        <p:nvSpPr>
          <p:cNvPr id="8" name="Footer Placeholder 7">
            <a:extLst>
              <a:ext uri="{FF2B5EF4-FFF2-40B4-BE49-F238E27FC236}">
                <a16:creationId xmlns:a16="http://schemas.microsoft.com/office/drawing/2014/main" id="{B6FA52ED-47A0-4643-A601-F20B435A24DD}"/>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1CC689B6-0878-4CD1-8CA3-4BAC90283C95}"/>
              </a:ext>
            </a:extLst>
          </p:cNvPr>
          <p:cNvSpPr>
            <a:spLocks noGrp="1"/>
          </p:cNvSpPr>
          <p:nvPr>
            <p:ph type="sldNum" sz="quarter" idx="12"/>
          </p:nvPr>
        </p:nvSpPr>
        <p:spPr/>
        <p:txBody>
          <a:bodyPr/>
          <a:lstStyle/>
          <a:p>
            <a:fld id="{6C0D7107-0D6B-4BE8-977E-417B8A2D8625}" type="slidenum">
              <a:rPr lang="en-CA" smtClean="0"/>
              <a:t>‹#›</a:t>
            </a:fld>
            <a:endParaRPr lang="en-CA"/>
          </a:p>
        </p:txBody>
      </p:sp>
    </p:spTree>
    <p:extLst>
      <p:ext uri="{BB962C8B-B14F-4D97-AF65-F5344CB8AC3E}">
        <p14:creationId xmlns:p14="http://schemas.microsoft.com/office/powerpoint/2010/main" val="359114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FF1B0-71C0-4705-BBAC-A1803CDCA1F5}"/>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E701DDD9-27FF-4817-B52C-ACC77A6C1C67}"/>
              </a:ext>
            </a:extLst>
          </p:cNvPr>
          <p:cNvSpPr>
            <a:spLocks noGrp="1"/>
          </p:cNvSpPr>
          <p:nvPr>
            <p:ph type="dt" sz="half" idx="10"/>
          </p:nvPr>
        </p:nvSpPr>
        <p:spPr/>
        <p:txBody>
          <a:bodyPr/>
          <a:lstStyle/>
          <a:p>
            <a:fld id="{A054D442-F780-45EA-AB0E-80669B0FEE15}" type="datetimeFigureOut">
              <a:rPr lang="en-CA" smtClean="0"/>
              <a:t>2022-09-12</a:t>
            </a:fld>
            <a:endParaRPr lang="en-CA"/>
          </a:p>
        </p:txBody>
      </p:sp>
      <p:sp>
        <p:nvSpPr>
          <p:cNvPr id="4" name="Footer Placeholder 3">
            <a:extLst>
              <a:ext uri="{FF2B5EF4-FFF2-40B4-BE49-F238E27FC236}">
                <a16:creationId xmlns:a16="http://schemas.microsoft.com/office/drawing/2014/main" id="{340D3FBD-EC03-4E43-AEB7-12CE5EEF2F9F}"/>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84F7DDDD-2A14-4BAD-AED7-BAC66EE02302}"/>
              </a:ext>
            </a:extLst>
          </p:cNvPr>
          <p:cNvSpPr>
            <a:spLocks noGrp="1"/>
          </p:cNvSpPr>
          <p:nvPr>
            <p:ph type="sldNum" sz="quarter" idx="12"/>
          </p:nvPr>
        </p:nvSpPr>
        <p:spPr/>
        <p:txBody>
          <a:bodyPr/>
          <a:lstStyle/>
          <a:p>
            <a:fld id="{6C0D7107-0D6B-4BE8-977E-417B8A2D8625}" type="slidenum">
              <a:rPr lang="en-CA" smtClean="0"/>
              <a:t>‹#›</a:t>
            </a:fld>
            <a:endParaRPr lang="en-CA"/>
          </a:p>
        </p:txBody>
      </p:sp>
    </p:spTree>
    <p:extLst>
      <p:ext uri="{BB962C8B-B14F-4D97-AF65-F5344CB8AC3E}">
        <p14:creationId xmlns:p14="http://schemas.microsoft.com/office/powerpoint/2010/main" val="2067734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C13783-19C4-4718-9C3E-160694A42E64}"/>
              </a:ext>
            </a:extLst>
          </p:cNvPr>
          <p:cNvSpPr>
            <a:spLocks noGrp="1"/>
          </p:cNvSpPr>
          <p:nvPr>
            <p:ph type="dt" sz="half" idx="10"/>
          </p:nvPr>
        </p:nvSpPr>
        <p:spPr/>
        <p:txBody>
          <a:bodyPr/>
          <a:lstStyle/>
          <a:p>
            <a:fld id="{A054D442-F780-45EA-AB0E-80669B0FEE15}" type="datetimeFigureOut">
              <a:rPr lang="en-CA" smtClean="0"/>
              <a:t>2022-09-12</a:t>
            </a:fld>
            <a:endParaRPr lang="en-CA"/>
          </a:p>
        </p:txBody>
      </p:sp>
      <p:sp>
        <p:nvSpPr>
          <p:cNvPr id="3" name="Footer Placeholder 2">
            <a:extLst>
              <a:ext uri="{FF2B5EF4-FFF2-40B4-BE49-F238E27FC236}">
                <a16:creationId xmlns:a16="http://schemas.microsoft.com/office/drawing/2014/main" id="{F9ACCCEA-435D-4DFE-85C0-3966B4A36F67}"/>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2633C270-C10F-4ED3-AA4D-99AFFAB42A91}"/>
              </a:ext>
            </a:extLst>
          </p:cNvPr>
          <p:cNvSpPr>
            <a:spLocks noGrp="1"/>
          </p:cNvSpPr>
          <p:nvPr>
            <p:ph type="sldNum" sz="quarter" idx="12"/>
          </p:nvPr>
        </p:nvSpPr>
        <p:spPr/>
        <p:txBody>
          <a:bodyPr/>
          <a:lstStyle/>
          <a:p>
            <a:fld id="{6C0D7107-0D6B-4BE8-977E-417B8A2D8625}" type="slidenum">
              <a:rPr lang="en-CA" smtClean="0"/>
              <a:t>‹#›</a:t>
            </a:fld>
            <a:endParaRPr lang="en-CA"/>
          </a:p>
        </p:txBody>
      </p:sp>
    </p:spTree>
    <p:extLst>
      <p:ext uri="{BB962C8B-B14F-4D97-AF65-F5344CB8AC3E}">
        <p14:creationId xmlns:p14="http://schemas.microsoft.com/office/powerpoint/2010/main" val="2800510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BDA29-7892-46B9-903E-5E294A3C8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BAF125D7-621E-47A9-8461-02D8B3B324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D9E9108F-7C24-4A92-B11A-D6D1B5D9B4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4F3804-D8AD-44B6-94E0-938EC4867248}"/>
              </a:ext>
            </a:extLst>
          </p:cNvPr>
          <p:cNvSpPr>
            <a:spLocks noGrp="1"/>
          </p:cNvSpPr>
          <p:nvPr>
            <p:ph type="dt" sz="half" idx="10"/>
          </p:nvPr>
        </p:nvSpPr>
        <p:spPr/>
        <p:txBody>
          <a:bodyPr/>
          <a:lstStyle/>
          <a:p>
            <a:fld id="{A054D442-F780-45EA-AB0E-80669B0FEE15}" type="datetimeFigureOut">
              <a:rPr lang="en-CA" smtClean="0"/>
              <a:t>2022-09-12</a:t>
            </a:fld>
            <a:endParaRPr lang="en-CA"/>
          </a:p>
        </p:txBody>
      </p:sp>
      <p:sp>
        <p:nvSpPr>
          <p:cNvPr id="6" name="Footer Placeholder 5">
            <a:extLst>
              <a:ext uri="{FF2B5EF4-FFF2-40B4-BE49-F238E27FC236}">
                <a16:creationId xmlns:a16="http://schemas.microsoft.com/office/drawing/2014/main" id="{52592910-50CB-4E1C-9CE7-2C7E5866F5D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592A565-573A-4551-9D51-F6C64006071D}"/>
              </a:ext>
            </a:extLst>
          </p:cNvPr>
          <p:cNvSpPr>
            <a:spLocks noGrp="1"/>
          </p:cNvSpPr>
          <p:nvPr>
            <p:ph type="sldNum" sz="quarter" idx="12"/>
          </p:nvPr>
        </p:nvSpPr>
        <p:spPr/>
        <p:txBody>
          <a:bodyPr/>
          <a:lstStyle/>
          <a:p>
            <a:fld id="{6C0D7107-0D6B-4BE8-977E-417B8A2D8625}" type="slidenum">
              <a:rPr lang="en-CA" smtClean="0"/>
              <a:t>‹#›</a:t>
            </a:fld>
            <a:endParaRPr lang="en-CA"/>
          </a:p>
        </p:txBody>
      </p:sp>
    </p:spTree>
    <p:extLst>
      <p:ext uri="{BB962C8B-B14F-4D97-AF65-F5344CB8AC3E}">
        <p14:creationId xmlns:p14="http://schemas.microsoft.com/office/powerpoint/2010/main" val="3742612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345C1-18DB-4D7F-8646-1F9B026DCA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9F0AE64F-4399-4E4B-8BCF-B9EADD3EEB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98D1E295-B5FC-4DFC-8032-69FC1B4155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A98FDA-AC52-4B31-837E-55C06055D67D}"/>
              </a:ext>
            </a:extLst>
          </p:cNvPr>
          <p:cNvSpPr>
            <a:spLocks noGrp="1"/>
          </p:cNvSpPr>
          <p:nvPr>
            <p:ph type="dt" sz="half" idx="10"/>
          </p:nvPr>
        </p:nvSpPr>
        <p:spPr/>
        <p:txBody>
          <a:bodyPr/>
          <a:lstStyle/>
          <a:p>
            <a:fld id="{A054D442-F780-45EA-AB0E-80669B0FEE15}" type="datetimeFigureOut">
              <a:rPr lang="en-CA" smtClean="0"/>
              <a:t>2022-09-12</a:t>
            </a:fld>
            <a:endParaRPr lang="en-CA"/>
          </a:p>
        </p:txBody>
      </p:sp>
      <p:sp>
        <p:nvSpPr>
          <p:cNvPr id="6" name="Footer Placeholder 5">
            <a:extLst>
              <a:ext uri="{FF2B5EF4-FFF2-40B4-BE49-F238E27FC236}">
                <a16:creationId xmlns:a16="http://schemas.microsoft.com/office/drawing/2014/main" id="{106B55F9-4628-42CE-98FC-6F0E24E74C7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90935E6-D195-4743-981A-DB0312A7FD26}"/>
              </a:ext>
            </a:extLst>
          </p:cNvPr>
          <p:cNvSpPr>
            <a:spLocks noGrp="1"/>
          </p:cNvSpPr>
          <p:nvPr>
            <p:ph type="sldNum" sz="quarter" idx="12"/>
          </p:nvPr>
        </p:nvSpPr>
        <p:spPr/>
        <p:txBody>
          <a:bodyPr/>
          <a:lstStyle/>
          <a:p>
            <a:fld id="{6C0D7107-0D6B-4BE8-977E-417B8A2D8625}" type="slidenum">
              <a:rPr lang="en-CA" smtClean="0"/>
              <a:t>‹#›</a:t>
            </a:fld>
            <a:endParaRPr lang="en-CA"/>
          </a:p>
        </p:txBody>
      </p:sp>
    </p:spTree>
    <p:extLst>
      <p:ext uri="{BB962C8B-B14F-4D97-AF65-F5344CB8AC3E}">
        <p14:creationId xmlns:p14="http://schemas.microsoft.com/office/powerpoint/2010/main" val="3482374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26C5F2-03B5-4308-BC75-056BBC53ED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D8DFADB-CC44-4807-A27B-B7757A8B34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778E752-14BE-4C58-819C-126A306269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54D442-F780-45EA-AB0E-80669B0FEE15}" type="datetimeFigureOut">
              <a:rPr lang="en-CA" smtClean="0"/>
              <a:t>2022-09-12</a:t>
            </a:fld>
            <a:endParaRPr lang="en-CA"/>
          </a:p>
        </p:txBody>
      </p:sp>
      <p:sp>
        <p:nvSpPr>
          <p:cNvPr id="5" name="Footer Placeholder 4">
            <a:extLst>
              <a:ext uri="{FF2B5EF4-FFF2-40B4-BE49-F238E27FC236}">
                <a16:creationId xmlns:a16="http://schemas.microsoft.com/office/drawing/2014/main" id="{6E88C455-4B57-4FCB-8A9C-F58F010F01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3ADFA740-2824-4CEB-9D99-1D1F15C1B6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0D7107-0D6B-4BE8-977E-417B8A2D8625}" type="slidenum">
              <a:rPr lang="en-CA" smtClean="0"/>
              <a:t>‹#›</a:t>
            </a:fld>
            <a:endParaRPr lang="en-CA"/>
          </a:p>
        </p:txBody>
      </p:sp>
    </p:spTree>
    <p:extLst>
      <p:ext uri="{BB962C8B-B14F-4D97-AF65-F5344CB8AC3E}">
        <p14:creationId xmlns:p14="http://schemas.microsoft.com/office/powerpoint/2010/main" val="40317377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3" Type="http://schemas.openxmlformats.org/officeDocument/2006/relationships/image" Target="../media/image253.png"/><Relationship Id="rId18" Type="http://schemas.openxmlformats.org/officeDocument/2006/relationships/image" Target="../media/image11.jpeg"/><Relationship Id="rId3" Type="http://schemas.openxmlformats.org/officeDocument/2006/relationships/notesSlide" Target="../notesSlides/notesSlide10.xml"/><Relationship Id="rId12" Type="http://schemas.openxmlformats.org/officeDocument/2006/relationships/image" Target="../media/image252.png"/><Relationship Id="rId17" Type="http://schemas.openxmlformats.org/officeDocument/2006/relationships/image" Target="../media/image10.png"/><Relationship Id="rId2" Type="http://schemas.openxmlformats.org/officeDocument/2006/relationships/slideLayout" Target="../slideLayouts/slideLayout2.xml"/><Relationship Id="rId16" Type="http://schemas.openxmlformats.org/officeDocument/2006/relationships/image" Target="../media/image9.jpeg"/><Relationship Id="rId1" Type="http://schemas.openxmlformats.org/officeDocument/2006/relationships/tags" Target="../tags/tag10.xml"/><Relationship Id="rId15" Type="http://schemas.openxmlformats.org/officeDocument/2006/relationships/image" Target="../media/image24.png"/><Relationship Id="rId19" Type="http://schemas.openxmlformats.org/officeDocument/2006/relationships/image" Target="../media/image12.png"/><Relationship Id="rId4" Type="http://schemas.openxmlformats.org/officeDocument/2006/relationships/image" Target="../media/image8.png"/><Relationship Id="rId9" Type="http://schemas.openxmlformats.org/officeDocument/2006/relationships/image" Target="../media/image233.png"/><Relationship Id="rId1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233.png"/><Relationship Id="rId13" Type="http://schemas.openxmlformats.org/officeDocument/2006/relationships/image" Target="../media/image11.jpeg"/><Relationship Id="rId3" Type="http://schemas.openxmlformats.org/officeDocument/2006/relationships/image" Target="../media/image8.png"/><Relationship Id="rId12"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11" Type="http://schemas.openxmlformats.org/officeDocument/2006/relationships/image" Target="../media/image9.jpeg"/><Relationship Id="rId10" Type="http://schemas.openxmlformats.org/officeDocument/2006/relationships/image" Target="../media/image255.png"/><Relationship Id="rId9" Type="http://schemas.openxmlformats.org/officeDocument/2006/relationships/image" Target="../media/image254.png"/><Relationship Id="rId14" Type="http://schemas.openxmlformats.org/officeDocument/2006/relationships/image" Target="../media/image12.png"/></Relationships>
</file>

<file path=ppt/slides/_rels/slide12.xml.rels><?xml version="1.0" encoding="UTF-8" standalone="yes"?>
<Relationships xmlns="http://schemas.openxmlformats.org/package/2006/relationships"><Relationship Id="rId13" Type="http://schemas.openxmlformats.org/officeDocument/2006/relationships/image" Target="../media/image25.png"/><Relationship Id="rId3" Type="http://schemas.openxmlformats.org/officeDocument/2006/relationships/notesSlide" Target="../notesSlides/notesSlide12.xml"/><Relationship Id="rId12" Type="http://schemas.openxmlformats.org/officeDocument/2006/relationships/image" Target="../media/image255.png"/><Relationship Id="rId17" Type="http://schemas.openxmlformats.org/officeDocument/2006/relationships/image" Target="../media/image11.jpeg"/><Relationship Id="rId2" Type="http://schemas.openxmlformats.org/officeDocument/2006/relationships/slideLayout" Target="../slideLayouts/slideLayout2.xml"/><Relationship Id="rId16" Type="http://schemas.openxmlformats.org/officeDocument/2006/relationships/image" Target="../media/image9.jpeg"/><Relationship Id="rId1" Type="http://schemas.openxmlformats.org/officeDocument/2006/relationships/tags" Target="../tags/tag11.xml"/><Relationship Id="rId11" Type="http://schemas.openxmlformats.org/officeDocument/2006/relationships/image" Target="../media/image254.png"/><Relationship Id="rId15" Type="http://schemas.openxmlformats.org/officeDocument/2006/relationships/image" Target="../media/image10.png"/><Relationship Id="rId10" Type="http://schemas.openxmlformats.org/officeDocument/2006/relationships/image" Target="../media/image256.png"/><Relationship Id="rId4" Type="http://schemas.openxmlformats.org/officeDocument/2006/relationships/image" Target="../media/image8.png"/><Relationship Id="rId9" Type="http://schemas.openxmlformats.org/officeDocument/2006/relationships/image" Target="../media/image233.png"/><Relationship Id="rId14"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notesSlide" Target="../notesSlides/notesSlide13.xml"/><Relationship Id="rId7" Type="http://schemas.openxmlformats.org/officeDocument/2006/relationships/image" Target="../media/image258.png"/><Relationship Id="rId12" Type="http://schemas.openxmlformats.org/officeDocument/2006/relationships/image" Target="../media/image261.png"/><Relationship Id="rId17" Type="http://schemas.openxmlformats.org/officeDocument/2006/relationships/image" Target="../media/image11.jpeg"/><Relationship Id="rId2" Type="http://schemas.openxmlformats.org/officeDocument/2006/relationships/slideLayout" Target="../slideLayouts/slideLayout2.xml"/><Relationship Id="rId16" Type="http://schemas.openxmlformats.org/officeDocument/2006/relationships/image" Target="../media/image12.png"/><Relationship Id="rId1" Type="http://schemas.openxmlformats.org/officeDocument/2006/relationships/tags" Target="../tags/tag12.xml"/><Relationship Id="rId11" Type="http://schemas.openxmlformats.org/officeDocument/2006/relationships/image" Target="../media/image259.png"/><Relationship Id="rId15" Type="http://schemas.openxmlformats.org/officeDocument/2006/relationships/image" Target="../media/image262.png"/><Relationship Id="rId10" Type="http://schemas.openxmlformats.org/officeDocument/2006/relationships/image" Target="../media/image15.svg"/><Relationship Id="rId4" Type="http://schemas.openxmlformats.org/officeDocument/2006/relationships/image" Target="../media/image8.png"/><Relationship Id="rId9" Type="http://schemas.openxmlformats.org/officeDocument/2006/relationships/image" Target="../media/image14.png"/></Relationships>
</file>

<file path=ppt/slides/_rels/slide14.xml.rels><?xml version="1.0" encoding="UTF-8" standalone="yes"?>
<Relationships xmlns="http://schemas.openxmlformats.org/package/2006/relationships"><Relationship Id="rId13" Type="http://schemas.openxmlformats.org/officeDocument/2006/relationships/image" Target="../media/image17.png"/><Relationship Id="rId18" Type="http://schemas.openxmlformats.org/officeDocument/2006/relationships/image" Target="../media/image594.png"/><Relationship Id="rId3" Type="http://schemas.openxmlformats.org/officeDocument/2006/relationships/notesSlide" Target="../notesSlides/notesSlide14.xml"/><Relationship Id="rId12" Type="http://schemas.openxmlformats.org/officeDocument/2006/relationships/image" Target="../media/image16.jpeg"/><Relationship Id="rId2" Type="http://schemas.openxmlformats.org/officeDocument/2006/relationships/slideLayout" Target="../slideLayouts/slideLayout2.xml"/><Relationship Id="rId16" Type="http://schemas.openxmlformats.org/officeDocument/2006/relationships/image" Target="../media/image266.png"/><Relationship Id="rId20" Type="http://schemas.openxmlformats.org/officeDocument/2006/relationships/image" Target="../media/image11.jpeg"/><Relationship Id="rId1" Type="http://schemas.openxmlformats.org/officeDocument/2006/relationships/tags" Target="../tags/tag13.xml"/><Relationship Id="rId11" Type="http://schemas.openxmlformats.org/officeDocument/2006/relationships/image" Target="../media/image264.png"/><Relationship Id="rId15" Type="http://schemas.openxmlformats.org/officeDocument/2006/relationships/image" Target="../media/image265.png"/><Relationship Id="rId19" Type="http://schemas.openxmlformats.org/officeDocument/2006/relationships/image" Target="../media/image12.png"/><Relationship Id="rId4" Type="http://schemas.openxmlformats.org/officeDocument/2006/relationships/image" Target="../media/image8.png"/><Relationship Id="rId14" Type="http://schemas.openxmlformats.org/officeDocument/2006/relationships/image" Target="../media/image18.svg"/></Relationships>
</file>

<file path=ppt/slides/_rels/slide15.xml.rels><?xml version="1.0" encoding="UTF-8" standalone="yes"?>
<Relationships xmlns="http://schemas.openxmlformats.org/package/2006/relationships"><Relationship Id="rId18" Type="http://schemas.openxmlformats.org/officeDocument/2006/relationships/image" Target="../media/image18.svg"/><Relationship Id="rId3" Type="http://schemas.openxmlformats.org/officeDocument/2006/relationships/notesSlide" Target="../notesSlides/notesSlide15.xml"/><Relationship Id="rId21" Type="http://schemas.openxmlformats.org/officeDocument/2006/relationships/image" Target="../media/image15.svg"/><Relationship Id="rId17" Type="http://schemas.openxmlformats.org/officeDocument/2006/relationships/image" Target="../media/image17.png"/><Relationship Id="rId25" Type="http://schemas.openxmlformats.org/officeDocument/2006/relationships/image" Target="../media/image10.png"/><Relationship Id="rId2" Type="http://schemas.openxmlformats.org/officeDocument/2006/relationships/slideLayout" Target="../slideLayouts/slideLayout2.xml"/><Relationship Id="rId16" Type="http://schemas.openxmlformats.org/officeDocument/2006/relationships/image" Target="../media/image16.jpeg"/><Relationship Id="rId20" Type="http://schemas.openxmlformats.org/officeDocument/2006/relationships/image" Target="../media/image14.png"/><Relationship Id="rId1" Type="http://schemas.openxmlformats.org/officeDocument/2006/relationships/tags" Target="../tags/tag14.xml"/><Relationship Id="rId24" Type="http://schemas.openxmlformats.org/officeDocument/2006/relationships/image" Target="../media/image9.jpeg"/><Relationship Id="rId15" Type="http://schemas.openxmlformats.org/officeDocument/2006/relationships/image" Target="../media/image215.png"/><Relationship Id="rId23" Type="http://schemas.openxmlformats.org/officeDocument/2006/relationships/image" Target="../media/image12.png"/><Relationship Id="rId19" Type="http://schemas.openxmlformats.org/officeDocument/2006/relationships/image" Target="../media/image13.jpeg"/><Relationship Id="rId4" Type="http://schemas.openxmlformats.org/officeDocument/2006/relationships/image" Target="../media/image8.png"/><Relationship Id="rId14" Type="http://schemas.openxmlformats.org/officeDocument/2006/relationships/image" Target="../media/image515.png"/><Relationship Id="rId22" Type="http://schemas.openxmlformats.org/officeDocument/2006/relationships/image" Target="../media/image11.jpeg"/></Relationships>
</file>

<file path=ppt/slides/_rels/slide16.xml.rels><?xml version="1.0" encoding="UTF-8" standalone="yes"?>
<Relationships xmlns="http://schemas.openxmlformats.org/package/2006/relationships"><Relationship Id="rId8" Type="http://schemas.openxmlformats.org/officeDocument/2006/relationships/image" Target="../media/image215.png"/><Relationship Id="rId13" Type="http://schemas.openxmlformats.org/officeDocument/2006/relationships/image" Target="../media/image14.png"/><Relationship Id="rId18" Type="http://schemas.openxmlformats.org/officeDocument/2006/relationships/image" Target="../media/image9.jpeg"/><Relationship Id="rId3" Type="http://schemas.openxmlformats.org/officeDocument/2006/relationships/notesSlide" Target="../notesSlides/notesSlide16.xml"/><Relationship Id="rId7" Type="http://schemas.openxmlformats.org/officeDocument/2006/relationships/image" Target="../media/image515.png"/><Relationship Id="rId12" Type="http://schemas.openxmlformats.org/officeDocument/2006/relationships/image" Target="../media/image13.jpeg"/><Relationship Id="rId17" Type="http://schemas.openxmlformats.org/officeDocument/2006/relationships/image" Target="../media/image12.png"/><Relationship Id="rId2" Type="http://schemas.openxmlformats.org/officeDocument/2006/relationships/slideLayout" Target="../slideLayouts/slideLayout2.xml"/><Relationship Id="rId16" Type="http://schemas.openxmlformats.org/officeDocument/2006/relationships/image" Target="../media/image11.jpeg"/><Relationship Id="rId1" Type="http://schemas.openxmlformats.org/officeDocument/2006/relationships/tags" Target="../tags/tag15.xml"/><Relationship Id="rId11" Type="http://schemas.openxmlformats.org/officeDocument/2006/relationships/image" Target="../media/image18.svg"/><Relationship Id="rId15" Type="http://schemas.openxmlformats.org/officeDocument/2006/relationships/image" Target="../media/image20.png"/><Relationship Id="rId10" Type="http://schemas.openxmlformats.org/officeDocument/2006/relationships/image" Target="../media/image17.png"/><Relationship Id="rId19" Type="http://schemas.openxmlformats.org/officeDocument/2006/relationships/image" Target="../media/image10.png"/><Relationship Id="rId4" Type="http://schemas.openxmlformats.org/officeDocument/2006/relationships/image" Target="../media/image8.png"/><Relationship Id="rId9" Type="http://schemas.openxmlformats.org/officeDocument/2006/relationships/image" Target="../media/image16.jpeg"/><Relationship Id="rId14" Type="http://schemas.openxmlformats.org/officeDocument/2006/relationships/image" Target="../media/image15.svg"/></Relationships>
</file>

<file path=ppt/slides/_rels/slide17.xml.rels><?xml version="1.0" encoding="UTF-8" standalone="yes"?>
<Relationships xmlns="http://schemas.openxmlformats.org/package/2006/relationships"><Relationship Id="rId8" Type="http://schemas.openxmlformats.org/officeDocument/2006/relationships/image" Target="../media/image215.png"/><Relationship Id="rId13" Type="http://schemas.openxmlformats.org/officeDocument/2006/relationships/image" Target="../media/image14.png"/><Relationship Id="rId18" Type="http://schemas.microsoft.com/office/2011/relationships/inkAction" Target="../ink/inkAction3.xml"/><Relationship Id="rId3" Type="http://schemas.openxmlformats.org/officeDocument/2006/relationships/notesSlide" Target="../notesSlides/notesSlide17.xml"/><Relationship Id="rId21" Type="http://schemas.openxmlformats.org/officeDocument/2006/relationships/image" Target="../media/image595.png"/><Relationship Id="rId7" Type="http://schemas.openxmlformats.org/officeDocument/2006/relationships/image" Target="../media/image515.png"/><Relationship Id="rId12" Type="http://schemas.openxmlformats.org/officeDocument/2006/relationships/image" Target="../media/image13.jpeg"/><Relationship Id="rId17" Type="http://schemas.openxmlformats.org/officeDocument/2006/relationships/image" Target="../media/image12.png"/><Relationship Id="rId2" Type="http://schemas.openxmlformats.org/officeDocument/2006/relationships/slideLayout" Target="../slideLayouts/slideLayout2.xml"/><Relationship Id="rId16" Type="http://schemas.openxmlformats.org/officeDocument/2006/relationships/image" Target="../media/image11.jpeg"/><Relationship Id="rId1" Type="http://schemas.openxmlformats.org/officeDocument/2006/relationships/tags" Target="../tags/tag16.xml"/><Relationship Id="rId11" Type="http://schemas.openxmlformats.org/officeDocument/2006/relationships/image" Target="../media/image18.svg"/><Relationship Id="rId15" Type="http://schemas.openxmlformats.org/officeDocument/2006/relationships/image" Target="../media/image20.png"/><Relationship Id="rId23" Type="http://schemas.openxmlformats.org/officeDocument/2006/relationships/image" Target="../media/image10.png"/><Relationship Id="rId10" Type="http://schemas.openxmlformats.org/officeDocument/2006/relationships/image" Target="../media/image17.png"/><Relationship Id="rId4" Type="http://schemas.openxmlformats.org/officeDocument/2006/relationships/image" Target="../media/image8.png"/><Relationship Id="rId9" Type="http://schemas.openxmlformats.org/officeDocument/2006/relationships/image" Target="../media/image16.jpeg"/><Relationship Id="rId14" Type="http://schemas.openxmlformats.org/officeDocument/2006/relationships/image" Target="../media/image15.svg"/><Relationship Id="rId22" Type="http://schemas.openxmlformats.org/officeDocument/2006/relationships/image" Target="../media/image9.jpeg"/></Relationships>
</file>

<file path=ppt/slides/_rels/slide18.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notesSlide" Target="../notesSlides/notesSlide18.xml"/><Relationship Id="rId7" Type="http://schemas.openxmlformats.org/officeDocument/2006/relationships/image" Target="../media/image515.png"/><Relationship Id="rId12" Type="http://schemas.openxmlformats.org/officeDocument/2006/relationships/image" Target="../media/image11.jpeg"/><Relationship Id="rId2" Type="http://schemas.openxmlformats.org/officeDocument/2006/relationships/slideLayout" Target="../slideLayouts/slideLayout2.xml"/><Relationship Id="rId1" Type="http://schemas.openxmlformats.org/officeDocument/2006/relationships/tags" Target="../tags/tag17.xml"/><Relationship Id="rId11" Type="http://schemas.openxmlformats.org/officeDocument/2006/relationships/image" Target="../media/image247.png"/><Relationship Id="rId4" Type="http://schemas.openxmlformats.org/officeDocument/2006/relationships/image" Target="../media/image8.png"/><Relationship Id="rId9" Type="http://schemas.microsoft.com/office/2011/relationships/inkAction" Target="../ink/inkAction4.xml"/></Relationships>
</file>

<file path=ppt/slides/_rels/slide19.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notesSlide" Target="../notesSlides/notesSlide19.xml"/><Relationship Id="rId7" Type="http://schemas.openxmlformats.org/officeDocument/2006/relationships/image" Target="../media/image515.png"/><Relationship Id="rId12" Type="http://schemas.openxmlformats.org/officeDocument/2006/relationships/image" Target="../media/image11.jpeg"/><Relationship Id="rId2" Type="http://schemas.openxmlformats.org/officeDocument/2006/relationships/slideLayout" Target="../slideLayouts/slideLayout2.xml"/><Relationship Id="rId1" Type="http://schemas.openxmlformats.org/officeDocument/2006/relationships/tags" Target="../tags/tag18.xml"/><Relationship Id="rId11" Type="http://schemas.openxmlformats.org/officeDocument/2006/relationships/image" Target="../media/image247.png"/><Relationship Id="rId4" Type="http://schemas.openxmlformats.org/officeDocument/2006/relationships/image" Target="../media/image8.png"/><Relationship Id="rId9" Type="http://schemas.microsoft.com/office/2011/relationships/inkAction" Target="../ink/inkAction5.xml"/></Relationships>
</file>

<file path=ppt/slides/_rels/slide2.xml.rels><?xml version="1.0" encoding="UTF-8" standalone="yes"?>
<Relationships xmlns="http://schemas.openxmlformats.org/package/2006/relationships"><Relationship Id="rId13" Type="http://schemas.openxmlformats.org/officeDocument/2006/relationships/image" Target="../media/image4840.png"/><Relationship Id="rId3" Type="http://schemas.openxmlformats.org/officeDocument/2006/relationships/notesSlide" Target="../notesSlides/notesSlide2.xml"/><Relationship Id="rId7" Type="http://schemas.openxmlformats.org/officeDocument/2006/relationships/image" Target="../media/image4.png"/><Relationship Id="rId12" Type="http://schemas.openxmlformats.org/officeDocument/2006/relationships/image" Target="../media/image4830.png"/><Relationship Id="rId2" Type="http://schemas.openxmlformats.org/officeDocument/2006/relationships/slideLayout" Target="../slideLayouts/slideLayout2.xml"/><Relationship Id="rId16" Type="http://schemas.openxmlformats.org/officeDocument/2006/relationships/image" Target="../media/image7.png"/><Relationship Id="rId1" Type="http://schemas.openxmlformats.org/officeDocument/2006/relationships/tags" Target="../tags/tag2.xml"/><Relationship Id="rId6" Type="http://schemas.openxmlformats.org/officeDocument/2006/relationships/image" Target="../media/image3.png"/><Relationship Id="rId11" Type="http://schemas.openxmlformats.org/officeDocument/2006/relationships/image" Target="../media/image5220.png"/><Relationship Id="rId5" Type="http://schemas.openxmlformats.org/officeDocument/2006/relationships/image" Target="../media/image2.png"/><Relationship Id="rId15" Type="http://schemas.openxmlformats.org/officeDocument/2006/relationships/image" Target="../media/image6.png"/><Relationship Id="rId10" Type="http://schemas.openxmlformats.org/officeDocument/2006/relationships/image" Target="../media/image5210.png"/><Relationship Id="rId4" Type="http://schemas.openxmlformats.org/officeDocument/2006/relationships/image" Target="../media/image1.jpeg"/><Relationship Id="rId1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notesSlide" Target="../notesSlides/notesSlide20.xml"/><Relationship Id="rId7" Type="http://schemas.openxmlformats.org/officeDocument/2006/relationships/image" Target="../media/image515.png"/><Relationship Id="rId12" Type="http://schemas.openxmlformats.org/officeDocument/2006/relationships/image" Target="../media/image11.jpeg"/><Relationship Id="rId2" Type="http://schemas.openxmlformats.org/officeDocument/2006/relationships/slideLayout" Target="../slideLayouts/slideLayout2.xml"/><Relationship Id="rId1" Type="http://schemas.openxmlformats.org/officeDocument/2006/relationships/tags" Target="../tags/tag19.xml"/><Relationship Id="rId11" Type="http://schemas.openxmlformats.org/officeDocument/2006/relationships/image" Target="../media/image247.png"/><Relationship Id="rId4" Type="http://schemas.openxmlformats.org/officeDocument/2006/relationships/image" Target="../media/image8.png"/><Relationship Id="rId9" Type="http://schemas.microsoft.com/office/2011/relationships/inkAction" Target="../ink/inkAction6.xml"/></Relationships>
</file>

<file path=ppt/slides/_rels/slide21.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notesSlide" Target="../notesSlides/notesSlide21.xml"/><Relationship Id="rId7" Type="http://schemas.openxmlformats.org/officeDocument/2006/relationships/image" Target="../media/image515.png"/><Relationship Id="rId12"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20.xml"/><Relationship Id="rId11" Type="http://schemas.openxmlformats.org/officeDocument/2006/relationships/image" Target="../media/image248.png"/><Relationship Id="rId4" Type="http://schemas.openxmlformats.org/officeDocument/2006/relationships/image" Target="../media/image8.png"/><Relationship Id="rId9" Type="http://schemas.microsoft.com/office/2011/relationships/inkAction" Target="../ink/inkAction7.xml"/></Relationships>
</file>

<file path=ppt/slides/_rels/slide22.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notesSlide" Target="../notesSlides/notesSlide22.xml"/><Relationship Id="rId7" Type="http://schemas.openxmlformats.org/officeDocument/2006/relationships/image" Target="../media/image515.png"/><Relationship Id="rId12"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21.xml"/><Relationship Id="rId11" Type="http://schemas.openxmlformats.org/officeDocument/2006/relationships/image" Target="../media/image248.png"/><Relationship Id="rId4" Type="http://schemas.openxmlformats.org/officeDocument/2006/relationships/image" Target="../media/image8.png"/><Relationship Id="rId9" Type="http://schemas.microsoft.com/office/2011/relationships/inkAction" Target="../ink/inkAction8.xml"/></Relationships>
</file>

<file path=ppt/slides/_rels/slide23.xml.rels><?xml version="1.0" encoding="UTF-8" standalone="yes"?>
<Relationships xmlns="http://schemas.openxmlformats.org/package/2006/relationships"><Relationship Id="rId8" Type="http://schemas.openxmlformats.org/officeDocument/2006/relationships/image" Target="../media/image586.png"/><Relationship Id="rId3" Type="http://schemas.openxmlformats.org/officeDocument/2006/relationships/notesSlide" Target="../notesSlides/notesSlide23.xml"/><Relationship Id="rId7" Type="http://schemas.openxmlformats.org/officeDocument/2006/relationships/image" Target="../media/image515.png"/><Relationship Id="rId12" Type="http://schemas.microsoft.com/office/2011/relationships/inkAction" Target="../ink/inkAction9.xml"/><Relationship Id="rId2" Type="http://schemas.openxmlformats.org/officeDocument/2006/relationships/slideLayout" Target="../slideLayouts/slideLayout2.xml"/><Relationship Id="rId16" Type="http://schemas.openxmlformats.org/officeDocument/2006/relationships/image" Target="../media/image20.png"/><Relationship Id="rId1" Type="http://schemas.openxmlformats.org/officeDocument/2006/relationships/tags" Target="../tags/tag22.xml"/><Relationship Id="rId11" Type="http://schemas.openxmlformats.org/officeDocument/2006/relationships/image" Target="../media/image272.png"/><Relationship Id="rId15" Type="http://schemas.openxmlformats.org/officeDocument/2006/relationships/image" Target="../media/image249.png"/><Relationship Id="rId10" Type="http://schemas.openxmlformats.org/officeDocument/2006/relationships/image" Target="../media/image271.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18" Type="http://schemas.openxmlformats.org/officeDocument/2006/relationships/image" Target="../media/image16.jpeg"/><Relationship Id="rId26" Type="http://schemas.openxmlformats.org/officeDocument/2006/relationships/image" Target="../media/image20.png"/><Relationship Id="rId3" Type="http://schemas.openxmlformats.org/officeDocument/2006/relationships/notesSlide" Target="../notesSlides/notesSlide24.xml"/><Relationship Id="rId21" Type="http://schemas.openxmlformats.org/officeDocument/2006/relationships/image" Target="../media/image13.jpeg"/><Relationship Id="rId7" Type="http://schemas.openxmlformats.org/officeDocument/2006/relationships/image" Target="../media/image515.png"/><Relationship Id="rId17" Type="http://schemas.openxmlformats.org/officeDocument/2006/relationships/image" Target="../media/image207.png"/><Relationship Id="rId25" Type="http://schemas.openxmlformats.org/officeDocument/2006/relationships/image" Target="../media/image10.png"/><Relationship Id="rId2" Type="http://schemas.openxmlformats.org/officeDocument/2006/relationships/slideLayout" Target="../slideLayouts/slideLayout2.xml"/><Relationship Id="rId20" Type="http://schemas.openxmlformats.org/officeDocument/2006/relationships/image" Target="../media/image18.svg"/><Relationship Id="rId1" Type="http://schemas.openxmlformats.org/officeDocument/2006/relationships/tags" Target="../tags/tag23.xml"/><Relationship Id="rId24" Type="http://schemas.openxmlformats.org/officeDocument/2006/relationships/image" Target="../media/image11.jpeg"/><Relationship Id="rId23" Type="http://schemas.openxmlformats.org/officeDocument/2006/relationships/image" Target="../media/image15.svg"/><Relationship Id="rId19" Type="http://schemas.openxmlformats.org/officeDocument/2006/relationships/image" Target="../media/image17.png"/><Relationship Id="rId4" Type="http://schemas.openxmlformats.org/officeDocument/2006/relationships/image" Target="../media/image8.png"/><Relationship Id="rId22" Type="http://schemas.openxmlformats.org/officeDocument/2006/relationships/image" Target="../media/image14.png"/><Relationship Id="rId27" Type="http://schemas.openxmlformats.org/officeDocument/2006/relationships/image" Target="../media/image12.png"/></Relationships>
</file>

<file path=ppt/slides/_rels/slide25.xml.rels><?xml version="1.0" encoding="UTF-8" standalone="yes"?>
<Relationships xmlns="http://schemas.openxmlformats.org/package/2006/relationships"><Relationship Id="rId18" Type="http://schemas.openxmlformats.org/officeDocument/2006/relationships/image" Target="../media/image27.png"/><Relationship Id="rId3" Type="http://schemas.openxmlformats.org/officeDocument/2006/relationships/notesSlide" Target="../notesSlides/notesSlide25.xml"/><Relationship Id="rId21" Type="http://schemas.openxmlformats.org/officeDocument/2006/relationships/image" Target="../media/image12.png"/><Relationship Id="rId17" Type="http://schemas.openxmlformats.org/officeDocument/2006/relationships/image" Target="../media/image213.png"/><Relationship Id="rId25" Type="http://schemas.openxmlformats.org/officeDocument/2006/relationships/image" Target="../media/image9.jpeg"/><Relationship Id="rId2" Type="http://schemas.openxmlformats.org/officeDocument/2006/relationships/slideLayout" Target="../slideLayouts/slideLayout2.xml"/><Relationship Id="rId20" Type="http://schemas.openxmlformats.org/officeDocument/2006/relationships/image" Target="../media/image217.png"/><Relationship Id="rId1" Type="http://schemas.openxmlformats.org/officeDocument/2006/relationships/tags" Target="../tags/tag24.xml"/><Relationship Id="rId24" Type="http://schemas.openxmlformats.org/officeDocument/2006/relationships/image" Target="../media/image20.png"/><Relationship Id="rId23" Type="http://schemas.openxmlformats.org/officeDocument/2006/relationships/image" Target="../media/image11.jpeg"/><Relationship Id="rId19" Type="http://schemas.openxmlformats.org/officeDocument/2006/relationships/image" Target="../media/image216.png"/><Relationship Id="rId4" Type="http://schemas.openxmlformats.org/officeDocument/2006/relationships/image" Target="../media/image8.png"/><Relationship Id="rId22" Type="http://schemas.openxmlformats.org/officeDocument/2006/relationships/image" Target="../media/image10.png"/></Relationships>
</file>

<file path=ppt/slides/_rels/slide26.xml.rels><?xml version="1.0" encoding="UTF-8" standalone="yes"?>
<Relationships xmlns="http://schemas.openxmlformats.org/package/2006/relationships"><Relationship Id="rId18" Type="http://schemas.openxmlformats.org/officeDocument/2006/relationships/image" Target="../media/image27.png"/><Relationship Id="rId26" Type="http://schemas.openxmlformats.org/officeDocument/2006/relationships/image" Target="../media/image29.png"/><Relationship Id="rId3" Type="http://schemas.openxmlformats.org/officeDocument/2006/relationships/notesSlide" Target="../notesSlides/notesSlide26.xml"/><Relationship Id="rId21" Type="http://schemas.openxmlformats.org/officeDocument/2006/relationships/image" Target="../media/image12.png"/><Relationship Id="rId17" Type="http://schemas.openxmlformats.org/officeDocument/2006/relationships/image" Target="../media/image213.png"/><Relationship Id="rId25" Type="http://schemas.openxmlformats.org/officeDocument/2006/relationships/image" Target="../media/image9.jpeg"/><Relationship Id="rId2" Type="http://schemas.openxmlformats.org/officeDocument/2006/relationships/slideLayout" Target="../slideLayouts/slideLayout2.xml"/><Relationship Id="rId20" Type="http://schemas.openxmlformats.org/officeDocument/2006/relationships/image" Target="../media/image28.png"/><Relationship Id="rId29" Type="http://schemas.openxmlformats.org/officeDocument/2006/relationships/image" Target="../media/image32.png"/><Relationship Id="rId1" Type="http://schemas.openxmlformats.org/officeDocument/2006/relationships/tags" Target="../tags/tag25.xml"/><Relationship Id="rId24" Type="http://schemas.openxmlformats.org/officeDocument/2006/relationships/image" Target="../media/image20.png"/><Relationship Id="rId23" Type="http://schemas.openxmlformats.org/officeDocument/2006/relationships/image" Target="../media/image11.jpeg"/><Relationship Id="rId28" Type="http://schemas.openxmlformats.org/officeDocument/2006/relationships/image" Target="../media/image31.png"/><Relationship Id="rId19" Type="http://schemas.openxmlformats.org/officeDocument/2006/relationships/image" Target="../media/image216.png"/><Relationship Id="rId4" Type="http://schemas.openxmlformats.org/officeDocument/2006/relationships/image" Target="../media/image8.png"/><Relationship Id="rId22" Type="http://schemas.openxmlformats.org/officeDocument/2006/relationships/image" Target="../media/image10.png"/><Relationship Id="rId27" Type="http://schemas.openxmlformats.org/officeDocument/2006/relationships/image" Target="../media/image30.png"/></Relationships>
</file>

<file path=ppt/slides/_rels/slide27.xml.rels><?xml version="1.0" encoding="UTF-8" standalone="yes"?>
<Relationships xmlns="http://schemas.openxmlformats.org/package/2006/relationships"><Relationship Id="rId18" Type="http://schemas.openxmlformats.org/officeDocument/2006/relationships/image" Target="../media/image12.png"/><Relationship Id="rId13" Type="http://schemas.openxmlformats.org/officeDocument/2006/relationships/image" Target="../media/image2681.png"/><Relationship Id="rId3" Type="http://schemas.openxmlformats.org/officeDocument/2006/relationships/notesSlide" Target="../notesSlides/notesSlide27.xml"/><Relationship Id="rId21" Type="http://schemas.openxmlformats.org/officeDocument/2006/relationships/image" Target="../media/image15.svg"/><Relationship Id="rId7" Type="http://schemas.openxmlformats.org/officeDocument/2006/relationships/image" Target="../media/image33.png"/><Relationship Id="rId17" Type="http://schemas.openxmlformats.org/officeDocument/2006/relationships/image" Target="../media/image34.png"/><Relationship Id="rId2" Type="http://schemas.openxmlformats.org/officeDocument/2006/relationships/slideLayout" Target="../slideLayouts/slideLayout2.xml"/><Relationship Id="rId16" Type="http://schemas.openxmlformats.org/officeDocument/2006/relationships/image" Target="../media/image216.png"/><Relationship Id="rId20" Type="http://schemas.openxmlformats.org/officeDocument/2006/relationships/image" Target="../media/image14.png"/><Relationship Id="rId1" Type="http://schemas.openxmlformats.org/officeDocument/2006/relationships/tags" Target="../tags/tag26.xml"/><Relationship Id="rId24" Type="http://schemas.openxmlformats.org/officeDocument/2006/relationships/image" Target="../media/image20.png"/><Relationship Id="rId23" Type="http://schemas.openxmlformats.org/officeDocument/2006/relationships/image" Target="../media/image35.png"/><Relationship Id="rId19" Type="http://schemas.openxmlformats.org/officeDocument/2006/relationships/image" Target="../media/image13.jpeg"/><Relationship Id="rId4" Type="http://schemas.openxmlformats.org/officeDocument/2006/relationships/image" Target="../media/image8.png"/><Relationship Id="rId22" Type="http://schemas.microsoft.com/office/2011/relationships/inkAction" Target="../ink/inkAction10.xml"/></Relationships>
</file>

<file path=ppt/slides/_rels/slide28.xml.rels><?xml version="1.0" encoding="UTF-8" standalone="yes"?>
<Relationships xmlns="http://schemas.openxmlformats.org/package/2006/relationships"><Relationship Id="rId18" Type="http://schemas.openxmlformats.org/officeDocument/2006/relationships/image" Target="../media/image12.png"/><Relationship Id="rId13" Type="http://schemas.openxmlformats.org/officeDocument/2006/relationships/image" Target="../media/image2681.png"/><Relationship Id="rId26" Type="http://schemas.openxmlformats.org/officeDocument/2006/relationships/image" Target="../media/image32.png"/><Relationship Id="rId3" Type="http://schemas.openxmlformats.org/officeDocument/2006/relationships/notesSlide" Target="../notesSlides/notesSlide28.xml"/><Relationship Id="rId21" Type="http://schemas.openxmlformats.org/officeDocument/2006/relationships/image" Target="../media/image15.svg"/><Relationship Id="rId17" Type="http://schemas.openxmlformats.org/officeDocument/2006/relationships/image" Target="../media/image36.png"/><Relationship Id="rId25" Type="http://schemas.openxmlformats.org/officeDocument/2006/relationships/image" Target="../media/image39.png"/><Relationship Id="rId2" Type="http://schemas.openxmlformats.org/officeDocument/2006/relationships/slideLayout" Target="../slideLayouts/slideLayout2.xml"/><Relationship Id="rId16" Type="http://schemas.openxmlformats.org/officeDocument/2006/relationships/image" Target="../media/image216.png"/><Relationship Id="rId20" Type="http://schemas.openxmlformats.org/officeDocument/2006/relationships/image" Target="../media/image14.png"/><Relationship Id="rId1" Type="http://schemas.openxmlformats.org/officeDocument/2006/relationships/tags" Target="../tags/tag27.xml"/><Relationship Id="rId24" Type="http://schemas.openxmlformats.org/officeDocument/2006/relationships/image" Target="../media/image38.png"/><Relationship Id="rId5" Type="http://schemas.openxmlformats.org/officeDocument/2006/relationships/image" Target="../media/image33.png"/><Relationship Id="rId23" Type="http://schemas.openxmlformats.org/officeDocument/2006/relationships/image" Target="../media/image37.png"/><Relationship Id="rId19" Type="http://schemas.openxmlformats.org/officeDocument/2006/relationships/image" Target="../media/image13.jpeg"/><Relationship Id="rId4" Type="http://schemas.openxmlformats.org/officeDocument/2006/relationships/image" Target="../media/image8.png"/><Relationship Id="rId22" Type="http://schemas.openxmlformats.org/officeDocument/2006/relationships/image" Target="../media/image20.png"/></Relationships>
</file>

<file path=ppt/slides/_rels/slide29.xml.rels><?xml version="1.0" encoding="UTF-8" standalone="yes"?>
<Relationships xmlns="http://schemas.openxmlformats.org/package/2006/relationships"><Relationship Id="rId18" Type="http://schemas.openxmlformats.org/officeDocument/2006/relationships/image" Target="../media/image16.jpeg"/><Relationship Id="rId13" Type="http://schemas.openxmlformats.org/officeDocument/2006/relationships/image" Target="../media/image2770.png"/><Relationship Id="rId3" Type="http://schemas.openxmlformats.org/officeDocument/2006/relationships/notesSlide" Target="../notesSlides/notesSlide29.xml"/><Relationship Id="rId21" Type="http://schemas.openxmlformats.org/officeDocument/2006/relationships/image" Target="../media/image20.png"/><Relationship Id="rId7" Type="http://schemas.openxmlformats.org/officeDocument/2006/relationships/image" Target="../media/image40.png"/><Relationship Id="rId17" Type="http://schemas.openxmlformats.org/officeDocument/2006/relationships/image" Target="../media/image12.png"/><Relationship Id="rId2" Type="http://schemas.openxmlformats.org/officeDocument/2006/relationships/slideLayout" Target="../slideLayouts/slideLayout2.xml"/><Relationship Id="rId16" Type="http://schemas.openxmlformats.org/officeDocument/2006/relationships/image" Target="../media/image216.png"/><Relationship Id="rId20" Type="http://schemas.openxmlformats.org/officeDocument/2006/relationships/image" Target="../media/image18.svg"/><Relationship Id="rId1" Type="http://schemas.openxmlformats.org/officeDocument/2006/relationships/tags" Target="../tags/tag28.xml"/><Relationship Id="rId19" Type="http://schemas.openxmlformats.org/officeDocument/2006/relationships/image" Target="../media/image17.png"/><Relationship Id="rId4" Type="http://schemas.openxmlformats.org/officeDocument/2006/relationships/image" Target="../media/image8.png"/><Relationship Id="rId14" Type="http://schemas.openxmlformats.org/officeDocument/2006/relationships/image" Target="../media/image225.png"/></Relationships>
</file>

<file path=ppt/slides/_rels/slide3.xml.rels><?xml version="1.0" encoding="UTF-8" standalone="yes"?>
<Relationships xmlns="http://schemas.openxmlformats.org/package/2006/relationships"><Relationship Id="rId13" Type="http://schemas.openxmlformats.org/officeDocument/2006/relationships/image" Target="../media/image10.png"/><Relationship Id="rId18" Type="http://schemas.microsoft.com/office/2011/relationships/inkAction" Target="../ink/inkAction1.xml"/><Relationship Id="rId3" Type="http://schemas.openxmlformats.org/officeDocument/2006/relationships/notesSlide" Target="../notesSlides/notesSlide3.xml"/><Relationship Id="rId12" Type="http://schemas.openxmlformats.org/officeDocument/2006/relationships/image" Target="../media/image9.jpeg"/><Relationship Id="rId17" Type="http://schemas.openxmlformats.org/officeDocument/2006/relationships/image" Target="../media/image519.png"/><Relationship Id="rId2" Type="http://schemas.openxmlformats.org/officeDocument/2006/relationships/slideLayout" Target="../slideLayouts/slideLayout2.xml"/><Relationship Id="rId16" Type="http://schemas.openxmlformats.org/officeDocument/2006/relationships/image" Target="../media/image226.png"/><Relationship Id="rId1" Type="http://schemas.openxmlformats.org/officeDocument/2006/relationships/tags" Target="../tags/tag3.xml"/><Relationship Id="rId11" Type="http://schemas.openxmlformats.org/officeDocument/2006/relationships/image" Target="../media/image222.png"/><Relationship Id="rId15" Type="http://schemas.openxmlformats.org/officeDocument/2006/relationships/image" Target="../media/image12.png"/><Relationship Id="rId4" Type="http://schemas.openxmlformats.org/officeDocument/2006/relationships/image" Target="../media/image8.png"/><Relationship Id="rId14" Type="http://schemas.openxmlformats.org/officeDocument/2006/relationships/image" Target="../media/image11.jpeg"/><Relationship Id="rId22" Type="http://schemas.openxmlformats.org/officeDocument/2006/relationships/image" Target="../media/image591.png"/></Relationships>
</file>

<file path=ppt/slides/_rels/slide30.xml.rels><?xml version="1.0" encoding="UTF-8" standalone="yes"?>
<Relationships xmlns="http://schemas.openxmlformats.org/package/2006/relationships"><Relationship Id="rId18" Type="http://schemas.openxmlformats.org/officeDocument/2006/relationships/image" Target="../media/image16.jpeg"/><Relationship Id="rId13" Type="http://schemas.openxmlformats.org/officeDocument/2006/relationships/image" Target="../media/image2770.png"/><Relationship Id="rId26" Type="http://schemas.openxmlformats.org/officeDocument/2006/relationships/image" Target="../media/image42.png"/><Relationship Id="rId3" Type="http://schemas.openxmlformats.org/officeDocument/2006/relationships/notesSlide" Target="../notesSlides/notesSlide30.xml"/><Relationship Id="rId21" Type="http://schemas.openxmlformats.org/officeDocument/2006/relationships/image" Target="../media/image20.png"/><Relationship Id="rId17" Type="http://schemas.openxmlformats.org/officeDocument/2006/relationships/image" Target="../media/image12.png"/><Relationship Id="rId25" Type="http://schemas.microsoft.com/office/2011/relationships/inkAction" Target="../ink/inkAction11.xml"/><Relationship Id="rId2" Type="http://schemas.openxmlformats.org/officeDocument/2006/relationships/slideLayout" Target="../slideLayouts/slideLayout2.xml"/><Relationship Id="rId16" Type="http://schemas.openxmlformats.org/officeDocument/2006/relationships/image" Target="../media/image216.png"/><Relationship Id="rId20" Type="http://schemas.openxmlformats.org/officeDocument/2006/relationships/image" Target="../media/image18.svg"/><Relationship Id="rId1" Type="http://schemas.openxmlformats.org/officeDocument/2006/relationships/tags" Target="../tags/tag29.xml"/><Relationship Id="rId24" Type="http://schemas.openxmlformats.org/officeDocument/2006/relationships/image" Target="../media/image41.png"/><Relationship Id="rId5" Type="http://schemas.openxmlformats.org/officeDocument/2006/relationships/image" Target="../media/image40.png"/><Relationship Id="rId23" Type="http://schemas.openxmlformats.org/officeDocument/2006/relationships/image" Target="../media/image39.png"/><Relationship Id="rId19" Type="http://schemas.openxmlformats.org/officeDocument/2006/relationships/image" Target="../media/image17.png"/><Relationship Id="rId4" Type="http://schemas.openxmlformats.org/officeDocument/2006/relationships/image" Target="../media/image8.png"/><Relationship Id="rId14" Type="http://schemas.openxmlformats.org/officeDocument/2006/relationships/image" Target="../media/image225.png"/><Relationship Id="rId22" Type="http://schemas.openxmlformats.org/officeDocument/2006/relationships/image" Target="../media/image38.png"/></Relationships>
</file>

<file path=ppt/slides/_rels/slide31.xml.rels><?xml version="1.0" encoding="UTF-8" standalone="yes"?>
<Relationships xmlns="http://schemas.openxmlformats.org/package/2006/relationships"><Relationship Id="rId13" Type="http://schemas.openxmlformats.org/officeDocument/2006/relationships/image" Target="../media/image17.png"/><Relationship Id="rId18" Type="http://schemas.openxmlformats.org/officeDocument/2006/relationships/image" Target="../media/image11.jpeg"/><Relationship Id="rId3" Type="http://schemas.openxmlformats.org/officeDocument/2006/relationships/notesSlide" Target="../notesSlides/notesSlide31.xml"/><Relationship Id="rId21" Type="http://schemas.openxmlformats.org/officeDocument/2006/relationships/image" Target="../media/image12.png"/><Relationship Id="rId12" Type="http://schemas.openxmlformats.org/officeDocument/2006/relationships/image" Target="../media/image16.jpeg"/><Relationship Id="rId17" Type="http://schemas.openxmlformats.org/officeDocument/2006/relationships/image" Target="../media/image15.svg"/><Relationship Id="rId2" Type="http://schemas.openxmlformats.org/officeDocument/2006/relationships/slideLayout" Target="../slideLayouts/slideLayout2.xml"/><Relationship Id="rId16" Type="http://schemas.openxmlformats.org/officeDocument/2006/relationships/image" Target="../media/image14.png"/><Relationship Id="rId20" Type="http://schemas.openxmlformats.org/officeDocument/2006/relationships/image" Target="../media/image20.png"/><Relationship Id="rId1" Type="http://schemas.openxmlformats.org/officeDocument/2006/relationships/tags" Target="../tags/tag30.xml"/><Relationship Id="rId11" Type="http://schemas.openxmlformats.org/officeDocument/2006/relationships/image" Target="../media/image232.png"/><Relationship Id="rId5" Type="http://schemas.openxmlformats.org/officeDocument/2006/relationships/image" Target="../media/image21.jpeg"/><Relationship Id="rId15" Type="http://schemas.openxmlformats.org/officeDocument/2006/relationships/image" Target="../media/image13.jpeg"/><Relationship Id="rId10" Type="http://schemas.openxmlformats.org/officeDocument/2006/relationships/image" Target="../media/image231.png"/><Relationship Id="rId19" Type="http://schemas.openxmlformats.org/officeDocument/2006/relationships/image" Target="../media/image10.png"/><Relationship Id="rId4" Type="http://schemas.openxmlformats.org/officeDocument/2006/relationships/image" Target="../media/image8.png"/><Relationship Id="rId14" Type="http://schemas.openxmlformats.org/officeDocument/2006/relationships/image" Target="../media/image18.sv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31.xml"/><Relationship Id="rId6" Type="http://schemas.microsoft.com/office/2011/relationships/inkAction" Target="../ink/inkAction12.xml"/><Relationship Id="rId11" Type="http://schemas.openxmlformats.org/officeDocument/2006/relationships/image" Target="../media/image11.jpeg"/><Relationship Id="rId5" Type="http://schemas.openxmlformats.org/officeDocument/2006/relationships/image" Target="../media/image22.jpeg"/><Relationship Id="rId10" Type="http://schemas.openxmlformats.org/officeDocument/2006/relationships/image" Target="../media/image257.png"/><Relationship Id="rId4" Type="http://schemas.openxmlformats.org/officeDocument/2006/relationships/image" Target="../media/image21.jpeg"/></Relationships>
</file>

<file path=ppt/slides/_rels/slide3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notesSlide" Target="../notesSlides/notesSlide33.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32.xml"/><Relationship Id="rId6" Type="http://schemas.openxmlformats.org/officeDocument/2006/relationships/image" Target="../media/image47.png"/><Relationship Id="rId11" Type="http://schemas.openxmlformats.org/officeDocument/2006/relationships/image" Target="../media/image48.png"/><Relationship Id="rId5" Type="http://schemas.openxmlformats.org/officeDocument/2006/relationships/image" Target="../media/image46.png"/><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image" Target="../media/image100.png"/></Relationships>
</file>

<file path=ppt/slides/_rels/slide3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34.xml"/><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33.xml"/><Relationship Id="rId6" Type="http://schemas.openxmlformats.org/officeDocument/2006/relationships/image" Target="../media/image100.png"/><Relationship Id="rId11" Type="http://schemas.openxmlformats.org/officeDocument/2006/relationships/image" Target="../media/image48.png"/><Relationship Id="rId5" Type="http://schemas.openxmlformats.org/officeDocument/2006/relationships/image" Target="../media/image9.png"/><Relationship Id="rId10" Type="http://schemas.openxmlformats.org/officeDocument/2006/relationships/image" Target="../media/image80.png"/><Relationship Id="rId4" Type="http://schemas.openxmlformats.org/officeDocument/2006/relationships/image" Target="../media/image8.png"/><Relationship Id="rId9" Type="http://schemas.openxmlformats.org/officeDocument/2006/relationships/image" Target="../media/image11.jpeg"/></Relationships>
</file>

<file path=ppt/slides/_rels/slide3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notesSlide" Target="../notesSlides/notesSlide35.xml"/><Relationship Id="rId7"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34.xml"/><Relationship Id="rId6" Type="http://schemas.openxmlformats.org/officeDocument/2006/relationships/image" Target="../media/image11.jpeg"/><Relationship Id="rId5" Type="http://schemas.openxmlformats.org/officeDocument/2006/relationships/image" Target="../media/image23.jpeg"/><Relationship Id="rId10" Type="http://schemas.openxmlformats.org/officeDocument/2006/relationships/image" Target="../media/image140.png"/><Relationship Id="rId4" Type="http://schemas.openxmlformats.org/officeDocument/2006/relationships/image" Target="../media/image20.png"/><Relationship Id="rId9" Type="http://schemas.openxmlformats.org/officeDocument/2006/relationships/image" Target="../media/image11.png"/></Relationships>
</file>

<file path=ppt/slides/_rels/slide3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notesSlide" Target="../notesSlides/notesSlide36.xml"/><Relationship Id="rId7"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35.xml"/><Relationship Id="rId6" Type="http://schemas.openxmlformats.org/officeDocument/2006/relationships/image" Target="../media/image11.jpeg"/><Relationship Id="rId5" Type="http://schemas.openxmlformats.org/officeDocument/2006/relationships/image" Target="../media/image23.jpeg"/><Relationship Id="rId10" Type="http://schemas.openxmlformats.org/officeDocument/2006/relationships/image" Target="../media/image140.png"/><Relationship Id="rId4" Type="http://schemas.openxmlformats.org/officeDocument/2006/relationships/image" Target="../media/image20.png"/><Relationship Id="rId9" Type="http://schemas.openxmlformats.org/officeDocument/2006/relationships/image" Target="../media/image11.png"/></Relationships>
</file>

<file path=ppt/slides/_rels/slide37.xml.rels><?xml version="1.0" encoding="UTF-8" standalone="yes"?>
<Relationships xmlns="http://schemas.openxmlformats.org/package/2006/relationships"><Relationship Id="rId13" Type="http://schemas.openxmlformats.org/officeDocument/2006/relationships/image" Target="../media/image52.png"/><Relationship Id="rId3" Type="http://schemas.openxmlformats.org/officeDocument/2006/relationships/notesSlide" Target="../notesSlides/notesSlide37.xml"/><Relationship Id="rId12"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36.xml"/><Relationship Id="rId6" Type="http://schemas.openxmlformats.org/officeDocument/2006/relationships/image" Target="../media/image43.png"/><Relationship Id="rId11" Type="http://schemas.openxmlformats.org/officeDocument/2006/relationships/image" Target="../media/image10.png"/><Relationship Id="rId5" Type="http://schemas.openxmlformats.org/officeDocument/2006/relationships/image" Target="../media/image20.png"/><Relationship Id="rId15" Type="http://schemas.openxmlformats.org/officeDocument/2006/relationships/image" Target="../media/image54.png"/><Relationship Id="rId10" Type="http://schemas.openxmlformats.org/officeDocument/2006/relationships/image" Target="../media/image140.png"/><Relationship Id="rId4" Type="http://schemas.openxmlformats.org/officeDocument/2006/relationships/image" Target="../media/image11.jpeg"/><Relationship Id="rId9" Type="http://schemas.openxmlformats.org/officeDocument/2006/relationships/image" Target="../media/image11.png"/><Relationship Id="rId14" Type="http://schemas.openxmlformats.org/officeDocument/2006/relationships/image" Target="../media/image53.png"/></Relationships>
</file>

<file path=ppt/slides/_rels/slide38.xml.rels><?xml version="1.0" encoding="UTF-8" standalone="yes"?>
<Relationships xmlns="http://schemas.openxmlformats.org/package/2006/relationships"><Relationship Id="rId13" Type="http://schemas.openxmlformats.org/officeDocument/2006/relationships/image" Target="../media/image52.png"/><Relationship Id="rId3" Type="http://schemas.openxmlformats.org/officeDocument/2006/relationships/notesSlide" Target="../notesSlides/notesSlide38.xml"/><Relationship Id="rId12"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37.xml"/><Relationship Id="rId6" Type="http://schemas.openxmlformats.org/officeDocument/2006/relationships/image" Target="../media/image43.png"/><Relationship Id="rId11" Type="http://schemas.openxmlformats.org/officeDocument/2006/relationships/image" Target="../media/image10.png"/><Relationship Id="rId5" Type="http://schemas.openxmlformats.org/officeDocument/2006/relationships/image" Target="../media/image20.png"/><Relationship Id="rId15" Type="http://schemas.openxmlformats.org/officeDocument/2006/relationships/image" Target="../media/image54.png"/><Relationship Id="rId10" Type="http://schemas.openxmlformats.org/officeDocument/2006/relationships/image" Target="../media/image140.png"/><Relationship Id="rId4" Type="http://schemas.openxmlformats.org/officeDocument/2006/relationships/image" Target="../media/image11.jpeg"/><Relationship Id="rId9" Type="http://schemas.openxmlformats.org/officeDocument/2006/relationships/image" Target="../media/image11.png"/><Relationship Id="rId14" Type="http://schemas.openxmlformats.org/officeDocument/2006/relationships/image" Target="../media/image53.png"/></Relationships>
</file>

<file path=ppt/slides/_rels/slide39.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58.png"/><Relationship Id="rId3" Type="http://schemas.openxmlformats.org/officeDocument/2006/relationships/notesSlide" Target="../notesSlides/notesSlide39.xml"/><Relationship Id="rId7" Type="http://schemas.openxmlformats.org/officeDocument/2006/relationships/image" Target="../media/image57.png"/><Relationship Id="rId12" Type="http://schemas.openxmlformats.org/officeDocument/2006/relationships/image" Target="../media/image10.png"/><Relationship Id="rId2" Type="http://schemas.openxmlformats.org/officeDocument/2006/relationships/slideLayout" Target="../slideLayouts/slideLayout2.xml"/><Relationship Id="rId16" Type="http://schemas.openxmlformats.org/officeDocument/2006/relationships/image" Target="../media/image59.png"/><Relationship Id="rId1" Type="http://schemas.openxmlformats.org/officeDocument/2006/relationships/tags" Target="../tags/tag38.xml"/><Relationship Id="rId6" Type="http://schemas.openxmlformats.org/officeDocument/2006/relationships/image" Target="../media/image56.png"/><Relationship Id="rId11" Type="http://schemas.openxmlformats.org/officeDocument/2006/relationships/image" Target="../media/image20.png"/><Relationship Id="rId5" Type="http://schemas.openxmlformats.org/officeDocument/2006/relationships/image" Target="../media/image55.png"/><Relationship Id="rId15" Type="http://schemas.openxmlformats.org/officeDocument/2006/relationships/image" Target="../media/image31.png"/><Relationship Id="rId10" Type="http://schemas.openxmlformats.org/officeDocument/2006/relationships/image" Target="../media/image11.jpeg"/><Relationship Id="rId4" Type="http://schemas.openxmlformats.org/officeDocument/2006/relationships/image" Target="../media/image8.png"/><Relationship Id="rId9" Type="http://schemas.openxmlformats.org/officeDocument/2006/relationships/image" Target="../media/image12.png"/><Relationship Id="rId14" Type="http://schemas.openxmlformats.org/officeDocument/2006/relationships/image" Target="../media/image30.png"/></Relationships>
</file>

<file path=ppt/slides/_rels/slide4.xml.rels><?xml version="1.0" encoding="UTF-8" standalone="yes"?>
<Relationships xmlns="http://schemas.openxmlformats.org/package/2006/relationships"><Relationship Id="rId13" Type="http://schemas.openxmlformats.org/officeDocument/2006/relationships/image" Target="../media/image227.png"/><Relationship Id="rId18" Type="http://schemas.openxmlformats.org/officeDocument/2006/relationships/image" Target="../media/image11.jpeg"/><Relationship Id="rId3" Type="http://schemas.openxmlformats.org/officeDocument/2006/relationships/notesSlide" Target="../notesSlides/notesSlide4.xml"/><Relationship Id="rId7" Type="http://schemas.openxmlformats.org/officeDocument/2006/relationships/image" Target="../media/image222.png"/><Relationship Id="rId17" Type="http://schemas.openxmlformats.org/officeDocument/2006/relationships/image" Target="../media/image519.png"/><Relationship Id="rId2" Type="http://schemas.openxmlformats.org/officeDocument/2006/relationships/slideLayout" Target="../slideLayouts/slideLayout2.xml"/><Relationship Id="rId16" Type="http://schemas.openxmlformats.org/officeDocument/2006/relationships/image" Target="../media/image15.svg"/><Relationship Id="rId1" Type="http://schemas.openxmlformats.org/officeDocument/2006/relationships/tags" Target="../tags/tag4.xml"/><Relationship Id="rId15" Type="http://schemas.openxmlformats.org/officeDocument/2006/relationships/image" Target="../media/image14.png"/><Relationship Id="rId19" Type="http://schemas.openxmlformats.org/officeDocument/2006/relationships/image" Target="../media/image12.png"/><Relationship Id="rId4" Type="http://schemas.openxmlformats.org/officeDocument/2006/relationships/image" Target="../media/image8.png"/><Relationship Id="rId14" Type="http://schemas.openxmlformats.org/officeDocument/2006/relationships/image" Target="../media/image13.jpeg"/></Relationships>
</file>

<file path=ppt/slides/_rels/slide40.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audio" Target="../media/media1.m4a"/><Relationship Id="rId7" Type="http://schemas.openxmlformats.org/officeDocument/2006/relationships/image" Target="../media/image22.jpeg"/><Relationship Id="rId12" Type="http://schemas.openxmlformats.org/officeDocument/2006/relationships/image" Target="../media/image11.jpeg"/><Relationship Id="rId2" Type="http://schemas.microsoft.com/office/2007/relationships/media" Target="../media/media1.m4a"/><Relationship Id="rId1" Type="http://schemas.openxmlformats.org/officeDocument/2006/relationships/tags" Target="../tags/tag39.xml"/><Relationship Id="rId6" Type="http://schemas.openxmlformats.org/officeDocument/2006/relationships/image" Target="../media/image21.jpeg"/><Relationship Id="rId11" Type="http://schemas.openxmlformats.org/officeDocument/2006/relationships/image" Target="../media/image45.png"/><Relationship Id="rId5" Type="http://schemas.openxmlformats.org/officeDocument/2006/relationships/notesSlide" Target="../notesSlides/notesSlide40.xml"/><Relationship Id="rId10" Type="http://schemas.openxmlformats.org/officeDocument/2006/relationships/image" Target="../media/image257.png"/><Relationship Id="rId4" Type="http://schemas.openxmlformats.org/officeDocument/2006/relationships/slideLayout" Target="../slideLayouts/slideLayout2.xml"/><Relationship Id="rId9" Type="http://schemas.microsoft.com/office/2011/relationships/inkAction" Target="../ink/inkAction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3" Type="http://schemas.openxmlformats.org/officeDocument/2006/relationships/image" Target="../media/image18.svg"/><Relationship Id="rId3" Type="http://schemas.openxmlformats.org/officeDocument/2006/relationships/notesSlide" Target="../notesSlides/notesSlide5.xml"/><Relationship Id="rId7" Type="http://schemas.openxmlformats.org/officeDocument/2006/relationships/image" Target="../media/image222.png"/><Relationship Id="rId12" Type="http://schemas.openxmlformats.org/officeDocument/2006/relationships/image" Target="../media/image17.png"/><Relationship Id="rId17" Type="http://schemas.openxmlformats.org/officeDocument/2006/relationships/image" Target="../media/image12.png"/><Relationship Id="rId2" Type="http://schemas.openxmlformats.org/officeDocument/2006/relationships/slideLayout" Target="../slideLayouts/slideLayout2.xml"/><Relationship Id="rId16" Type="http://schemas.openxmlformats.org/officeDocument/2006/relationships/image" Target="../media/image11.jpeg"/><Relationship Id="rId1" Type="http://schemas.openxmlformats.org/officeDocument/2006/relationships/tags" Target="../tags/tag5.xml"/><Relationship Id="rId11" Type="http://schemas.openxmlformats.org/officeDocument/2006/relationships/image" Target="../media/image16.jpeg"/><Relationship Id="rId15" Type="http://schemas.openxmlformats.org/officeDocument/2006/relationships/image" Target="../media/image519.png"/><Relationship Id="rId10" Type="http://schemas.openxmlformats.org/officeDocument/2006/relationships/image" Target="../media/image229.png"/><Relationship Id="rId4" Type="http://schemas.openxmlformats.org/officeDocument/2006/relationships/image" Target="../media/image8.png"/><Relationship Id="rId14" Type="http://schemas.openxmlformats.org/officeDocument/2006/relationships/image" Target="../media/image19.png"/></Relationships>
</file>

<file path=ppt/slides/_rels/slide6.xml.rels><?xml version="1.0" encoding="UTF-8" standalone="yes"?>
<Relationships xmlns="http://schemas.openxmlformats.org/package/2006/relationships"><Relationship Id="rId13" Type="http://schemas.openxmlformats.org/officeDocument/2006/relationships/image" Target="../media/image12.png"/><Relationship Id="rId3" Type="http://schemas.openxmlformats.org/officeDocument/2006/relationships/notesSlide" Target="../notesSlides/notesSlide6.xml"/><Relationship Id="rId12" Type="http://schemas.openxmlformats.org/officeDocument/2006/relationships/image" Target="../media/image11.jpeg"/><Relationship Id="rId1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6.xml"/><Relationship Id="rId11" Type="http://schemas.openxmlformats.org/officeDocument/2006/relationships/image" Target="../media/image22.png"/><Relationship Id="rId15" Type="http://schemas.openxmlformats.org/officeDocument/2006/relationships/image" Target="../media/image9.jpeg"/><Relationship Id="rId10" Type="http://schemas.openxmlformats.org/officeDocument/2006/relationships/image" Target="../media/image21.png"/><Relationship Id="rId4" Type="http://schemas.openxmlformats.org/officeDocument/2006/relationships/image" Target="../media/image8.png"/><Relationship Id="rId9" Type="http://schemas.openxmlformats.org/officeDocument/2006/relationships/image" Target="../media/image233.png"/><Relationship Id="rId14" Type="http://schemas.openxmlformats.org/officeDocument/2006/relationships/image" Target="../media/image10.png"/></Relationships>
</file>

<file path=ppt/slides/_rels/slide7.xml.rels><?xml version="1.0" encoding="UTF-8" standalone="yes"?>
<Relationships xmlns="http://schemas.openxmlformats.org/package/2006/relationships"><Relationship Id="rId13" Type="http://schemas.openxmlformats.org/officeDocument/2006/relationships/image" Target="../media/image12.png"/><Relationship Id="rId3" Type="http://schemas.openxmlformats.org/officeDocument/2006/relationships/notesSlide" Target="../notesSlides/notesSlide7.xml"/><Relationship Id="rId12" Type="http://schemas.openxmlformats.org/officeDocument/2006/relationships/image" Target="../media/image11.jpeg"/><Relationship Id="rId2" Type="http://schemas.openxmlformats.org/officeDocument/2006/relationships/slideLayout" Target="../slideLayouts/slideLayout2.xml"/><Relationship Id="rId16" Type="http://schemas.openxmlformats.org/officeDocument/2006/relationships/image" Target="../media/image23.png"/><Relationship Id="rId1" Type="http://schemas.openxmlformats.org/officeDocument/2006/relationships/tags" Target="../tags/tag7.xml"/><Relationship Id="rId11" Type="http://schemas.openxmlformats.org/officeDocument/2006/relationships/image" Target="../media/image22.png"/><Relationship Id="rId15" Type="http://schemas.openxmlformats.org/officeDocument/2006/relationships/image" Target="../media/image9.jpeg"/><Relationship Id="rId10" Type="http://schemas.openxmlformats.org/officeDocument/2006/relationships/image" Target="../media/image21.png"/><Relationship Id="rId4" Type="http://schemas.openxmlformats.org/officeDocument/2006/relationships/image" Target="../media/image8.png"/><Relationship Id="rId9" Type="http://schemas.openxmlformats.org/officeDocument/2006/relationships/image" Target="../media/image233.png"/><Relationship Id="rId1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9.xml.rels><?xml version="1.0" encoding="UTF-8" standalone="yes"?>
<Relationships xmlns="http://schemas.openxmlformats.org/package/2006/relationships"><Relationship Id="rId18" Type="http://schemas.openxmlformats.org/officeDocument/2006/relationships/image" Target="../media/image244.png"/><Relationship Id="rId26" Type="http://schemas.openxmlformats.org/officeDocument/2006/relationships/image" Target="../media/image11.jpeg"/><Relationship Id="rId3" Type="http://schemas.openxmlformats.org/officeDocument/2006/relationships/notesSlide" Target="../notesSlides/notesSlide9.xml"/><Relationship Id="rId21" Type="http://schemas.openxmlformats.org/officeDocument/2006/relationships/image" Target="../media/image24.png"/><Relationship Id="rId25" Type="http://schemas.openxmlformats.org/officeDocument/2006/relationships/image" Target="../media/image592.png"/><Relationship Id="rId2" Type="http://schemas.openxmlformats.org/officeDocument/2006/relationships/slideLayout" Target="../slideLayouts/slideLayout2.xml"/><Relationship Id="rId20" Type="http://schemas.openxmlformats.org/officeDocument/2006/relationships/image" Target="../media/image21.png"/><Relationship Id="rId29" Type="http://schemas.openxmlformats.org/officeDocument/2006/relationships/image" Target="../media/image10.png"/><Relationship Id="rId1" Type="http://schemas.openxmlformats.org/officeDocument/2006/relationships/tags" Target="../tags/tag9.xml"/><Relationship Id="rId28" Type="http://schemas.openxmlformats.org/officeDocument/2006/relationships/image" Target="../media/image9.jpeg"/><Relationship Id="rId19" Type="http://schemas.openxmlformats.org/officeDocument/2006/relationships/image" Target="../media/image245.png"/><Relationship Id="rId4" Type="http://schemas.openxmlformats.org/officeDocument/2006/relationships/image" Target="../media/image8.png"/><Relationship Id="rId9" Type="http://schemas.openxmlformats.org/officeDocument/2006/relationships/image" Target="../media/image233.png"/><Relationship Id="rId22" Type="http://schemas.microsoft.com/office/2011/relationships/inkAction" Target="../ink/inkAction2.xml"/><Relationship Id="rId27"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7BBB1-B754-4383-91AF-F8DE25C77D95}"/>
              </a:ext>
            </a:extLst>
          </p:cNvPr>
          <p:cNvSpPr>
            <a:spLocks noGrp="1"/>
          </p:cNvSpPr>
          <p:nvPr>
            <p:ph type="ctrTitle"/>
          </p:nvPr>
        </p:nvSpPr>
        <p:spPr>
          <a:xfrm>
            <a:off x="0" y="0"/>
            <a:ext cx="10721009" cy="2114550"/>
          </a:xfrm>
        </p:spPr>
        <p:txBody>
          <a:bodyPr>
            <a:normAutofit fontScale="90000"/>
          </a:bodyPr>
          <a:lstStyle/>
          <a:p>
            <a:pPr algn="l"/>
            <a:r>
              <a:rPr lang="en-US" b="1" dirty="0">
                <a:solidFill>
                  <a:srgbClr val="0070C0"/>
                </a:solidFill>
              </a:rPr>
              <a:t>Relativity 103:</a:t>
            </a:r>
            <a:br>
              <a:rPr lang="en-US" b="1" dirty="0">
                <a:solidFill>
                  <a:srgbClr val="0070C0"/>
                </a:solidFill>
              </a:rPr>
            </a:br>
            <a:r>
              <a:rPr lang="en-US" sz="9600" b="1" dirty="0">
                <a:solidFill>
                  <a:srgbClr val="0070C0"/>
                </a:solidFill>
              </a:rPr>
              <a:t>Galilean Relativity</a:t>
            </a:r>
            <a:endParaRPr lang="en-CA" b="1" dirty="0">
              <a:solidFill>
                <a:srgbClr val="0070C0"/>
              </a:solidFill>
            </a:endParaRPr>
          </a:p>
        </p:txBody>
      </p:sp>
      <p:sp>
        <p:nvSpPr>
          <p:cNvPr id="3" name="Subtitle 2">
            <a:extLst>
              <a:ext uri="{FF2B5EF4-FFF2-40B4-BE49-F238E27FC236}">
                <a16:creationId xmlns:a16="http://schemas.microsoft.com/office/drawing/2014/main" id="{A631193B-7932-41DD-B883-C2F5AC76CC28}"/>
              </a:ext>
            </a:extLst>
          </p:cNvPr>
          <p:cNvSpPr>
            <a:spLocks noGrp="1"/>
          </p:cNvSpPr>
          <p:nvPr>
            <p:ph type="subTitle" idx="1"/>
          </p:nvPr>
        </p:nvSpPr>
        <p:spPr>
          <a:xfrm>
            <a:off x="477906" y="2286000"/>
            <a:ext cx="11066393" cy="4152900"/>
          </a:xfrm>
        </p:spPr>
        <p:txBody>
          <a:bodyPr>
            <a:normAutofit/>
          </a:bodyPr>
          <a:lstStyle/>
          <a:p>
            <a:pPr marL="857250" indent="-857250" algn="l">
              <a:buFont typeface="+mj-lt"/>
              <a:buAutoNum type="alphaLcParenR"/>
            </a:pPr>
            <a:r>
              <a:rPr lang="en-US" sz="4000" dirty="0"/>
              <a:t>Spacetime Diagrams</a:t>
            </a:r>
          </a:p>
          <a:p>
            <a:pPr marL="857250" indent="-857250" algn="l">
              <a:buFont typeface="+mj-lt"/>
              <a:buAutoNum type="alphaLcParenR"/>
            </a:pPr>
            <a:r>
              <a:rPr lang="en-US" sz="4000" u="sng" dirty="0">
                <a:solidFill>
                  <a:srgbClr val="FF0000"/>
                </a:solidFill>
              </a:rPr>
              <a:t>Spacetime Separation Vector</a:t>
            </a:r>
          </a:p>
          <a:p>
            <a:pPr marL="857250" indent="-857250" algn="l">
              <a:buFont typeface="+mj-lt"/>
              <a:buAutoNum type="alphaLcParenR"/>
            </a:pPr>
            <a:r>
              <a:rPr lang="en-US" sz="4000" dirty="0"/>
              <a:t>Galilean Transform</a:t>
            </a:r>
          </a:p>
          <a:p>
            <a:pPr marL="857250" indent="-857250" algn="l">
              <a:buFont typeface="+mj-lt"/>
              <a:buAutoNum type="alphaLcParenR"/>
            </a:pPr>
            <a:r>
              <a:rPr lang="en-US" sz="4000" u="sng" dirty="0"/>
              <a:t>Metric Tensor (Euclidean)</a:t>
            </a:r>
          </a:p>
        </p:txBody>
      </p:sp>
      <p:sp>
        <p:nvSpPr>
          <p:cNvPr id="4" name="TextBox 3">
            <a:extLst>
              <a:ext uri="{FF2B5EF4-FFF2-40B4-BE49-F238E27FC236}">
                <a16:creationId xmlns:a16="http://schemas.microsoft.com/office/drawing/2014/main" id="{C525D974-3717-4890-85E3-928B120A8CFE}"/>
              </a:ext>
            </a:extLst>
          </p:cNvPr>
          <p:cNvSpPr txBox="1"/>
          <p:nvPr/>
        </p:nvSpPr>
        <p:spPr>
          <a:xfrm>
            <a:off x="8010144" y="2139696"/>
            <a:ext cx="3803904" cy="1938992"/>
          </a:xfrm>
          <a:prstGeom prst="rect">
            <a:avLst/>
          </a:prstGeom>
          <a:noFill/>
        </p:spPr>
        <p:txBody>
          <a:bodyPr wrap="square" rtlCol="0">
            <a:spAutoFit/>
          </a:bodyPr>
          <a:lstStyle/>
          <a:p>
            <a:pPr algn="ctr"/>
            <a:r>
              <a:rPr lang="en-US" sz="4000" dirty="0">
                <a:solidFill>
                  <a:srgbClr val="C00000"/>
                </a:solidFill>
              </a:rPr>
              <a:t>(also called “spacetime interval vector”)</a:t>
            </a:r>
            <a:endParaRPr lang="en-CA" sz="4000" dirty="0">
              <a:solidFill>
                <a:srgbClr val="C00000"/>
              </a:solidFill>
            </a:endParaRPr>
          </a:p>
        </p:txBody>
      </p:sp>
    </p:spTree>
    <p:custDataLst>
      <p:tags r:id="rId1"/>
    </p:custDataLst>
    <p:extLst>
      <p:ext uri="{BB962C8B-B14F-4D97-AF65-F5344CB8AC3E}">
        <p14:creationId xmlns:p14="http://schemas.microsoft.com/office/powerpoint/2010/main" val="426528873"/>
      </p:ext>
    </p:extLst>
  </p:cSld>
  <p:clrMapOvr>
    <a:masterClrMapping/>
  </p:clrMapOvr>
  <mc:AlternateContent xmlns:mc="http://schemas.openxmlformats.org/markup-compatibility/2006" xmlns:p14="http://schemas.microsoft.com/office/powerpoint/2010/main">
    <mc:Choice Requires="p14">
      <p:transition spd="slow" p14:dur="2000" advTm="12345"/>
    </mc:Choice>
    <mc:Fallback xmlns="">
      <p:transition spd="slow" advTm="1234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604529F-8100-47DF-98EA-EB42C5956320}"/>
              </a:ext>
            </a:extLst>
          </p:cNvPr>
          <p:cNvPicPr>
            <a:picLocks noChangeAspect="1"/>
          </p:cNvPicPr>
          <p:nvPr/>
        </p:nvPicPr>
        <p:blipFill rotWithShape="1">
          <a:blip r:embed="rId4"/>
          <a:srcRect l="18185" t="37356" r="32735" b="1173"/>
          <a:stretch/>
        </p:blipFill>
        <p:spPr>
          <a:xfrm>
            <a:off x="-88491" y="1047134"/>
            <a:ext cx="5945160" cy="4350776"/>
          </a:xfrm>
          <a:prstGeom prst="rect">
            <a:avLst/>
          </a:prstGeom>
        </p:spPr>
      </p:pic>
      <p:grpSp>
        <p:nvGrpSpPr>
          <p:cNvPr id="26" name="Group 25">
            <a:extLst>
              <a:ext uri="{FF2B5EF4-FFF2-40B4-BE49-F238E27FC236}">
                <a16:creationId xmlns:a16="http://schemas.microsoft.com/office/drawing/2014/main" id="{42CDCE91-11DC-4DA9-80BB-82EF35568D20}"/>
              </a:ext>
            </a:extLst>
          </p:cNvPr>
          <p:cNvGrpSpPr/>
          <p:nvPr/>
        </p:nvGrpSpPr>
        <p:grpSpPr>
          <a:xfrm>
            <a:off x="2335031" y="-2890469"/>
            <a:ext cx="3780019" cy="2738069"/>
            <a:chOff x="2335031" y="3581400"/>
            <a:chExt cx="3780019" cy="2738069"/>
          </a:xfrm>
        </p:grpSpPr>
        <p:cxnSp>
          <p:nvCxnSpPr>
            <p:cNvPr id="75" name="Straight Arrow Connector 74">
              <a:extLst>
                <a:ext uri="{FF2B5EF4-FFF2-40B4-BE49-F238E27FC236}">
                  <a16:creationId xmlns:a16="http://schemas.microsoft.com/office/drawing/2014/main" id="{6AA6CD4D-12F7-4D01-ADD6-6B6BBCBB9749}"/>
                </a:ext>
              </a:extLst>
            </p:cNvPr>
            <p:cNvCxnSpPr>
              <a:cxnSpLocks/>
            </p:cNvCxnSpPr>
            <p:nvPr/>
          </p:nvCxnSpPr>
          <p:spPr>
            <a:xfrm flipV="1">
              <a:off x="2335031" y="3581400"/>
              <a:ext cx="3780019" cy="2738069"/>
            </a:xfrm>
            <a:prstGeom prst="straightConnector1">
              <a:avLst/>
            </a:prstGeom>
            <a:ln w="101600">
              <a:solidFill>
                <a:srgbClr val="7030A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0DC8C54-2F22-49DC-97AB-6C90B345F9D7}"/>
                    </a:ext>
                  </a:extLst>
                </p:cNvPr>
                <p:cNvSpPr txBox="1"/>
                <p:nvPr/>
              </p:nvSpPr>
              <p:spPr>
                <a:xfrm>
                  <a:off x="3719979" y="3690966"/>
                  <a:ext cx="781560" cy="1133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oMath>
                    </m:oMathPara>
                  </a14:m>
                  <a:endParaRPr lang="en-CA" sz="6000" dirty="0">
                    <a:solidFill>
                      <a:srgbClr val="7030A0"/>
                    </a:solidFill>
                  </a:endParaRPr>
                </a:p>
              </p:txBody>
            </p:sp>
          </mc:Choice>
          <mc:Fallback xmlns="">
            <p:sp>
              <p:nvSpPr>
                <p:cNvPr id="23" name="TextBox 22">
                  <a:extLst>
                    <a:ext uri="{FF2B5EF4-FFF2-40B4-BE49-F238E27FC236}">
                      <a16:creationId xmlns:a16="http://schemas.microsoft.com/office/drawing/2014/main" id="{50DC8C54-2F22-49DC-97AB-6C90B345F9D7}"/>
                    </a:ext>
                  </a:extLst>
                </p:cNvPr>
                <p:cNvSpPr txBox="1">
                  <a:spLocks noRot="1" noChangeAspect="1" noMove="1" noResize="1" noEditPoints="1" noAdjustHandles="1" noChangeArrowheads="1" noChangeShapeType="1" noTextEdit="1"/>
                </p:cNvSpPr>
                <p:nvPr/>
              </p:nvSpPr>
              <p:spPr>
                <a:xfrm>
                  <a:off x="3719979" y="3690966"/>
                  <a:ext cx="781560" cy="1133772"/>
                </a:xfrm>
                <a:prstGeom prst="rect">
                  <a:avLst/>
                </a:prstGeom>
                <a:blipFill>
                  <a:blip r:embed="rId9"/>
                  <a:stretch>
                    <a:fillRect/>
                  </a:stretch>
                </a:blipFill>
              </p:spPr>
              <p:txBody>
                <a:bodyPr/>
                <a:lstStyle/>
                <a:p>
                  <a:r>
                    <a:rPr lang="en-CA">
                      <a:noFill/>
                    </a:rPr>
                    <a:t> </a:t>
                  </a:r>
                </a:p>
              </p:txBody>
            </p:sp>
          </mc:Fallback>
        </mc:AlternateContent>
      </p:grpSp>
      <p:sp>
        <p:nvSpPr>
          <p:cNvPr id="50" name="Title 1">
            <a:extLst>
              <a:ext uri="{FF2B5EF4-FFF2-40B4-BE49-F238E27FC236}">
                <a16:creationId xmlns:a16="http://schemas.microsoft.com/office/drawing/2014/main" id="{33C9013E-C12A-40ED-BAEF-E5E65180933C}"/>
              </a:ext>
            </a:extLst>
          </p:cNvPr>
          <p:cNvSpPr txBox="1">
            <a:spLocks/>
          </p:cNvSpPr>
          <p:nvPr/>
        </p:nvSpPr>
        <p:spPr>
          <a:xfrm>
            <a:off x="-10447" y="-460888"/>
            <a:ext cx="11916697" cy="177533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0070C0"/>
                </a:solidFill>
              </a:rPr>
              <a:t>Spacetime Basis (aka reference frame)</a:t>
            </a:r>
          </a:p>
        </p:txBody>
      </p:sp>
      <p:sp>
        <p:nvSpPr>
          <p:cNvPr id="56" name="Subtitle 2">
            <a:extLst>
              <a:ext uri="{FF2B5EF4-FFF2-40B4-BE49-F238E27FC236}">
                <a16:creationId xmlns:a16="http://schemas.microsoft.com/office/drawing/2014/main" id="{03EC900C-3816-4A94-8220-4A6C9F02EF5D}"/>
              </a:ext>
            </a:extLst>
          </p:cNvPr>
          <p:cNvSpPr txBox="1">
            <a:spLocks/>
          </p:cNvSpPr>
          <p:nvPr/>
        </p:nvSpPr>
        <p:spPr>
          <a:xfrm>
            <a:off x="6736941" y="901494"/>
            <a:ext cx="5321709" cy="266085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u="sng" dirty="0"/>
              <a:t>Basis vectors</a:t>
            </a:r>
            <a:r>
              <a:rPr lang="en-US" sz="4000" dirty="0"/>
              <a:t> give us the </a:t>
            </a:r>
          </a:p>
          <a:p>
            <a:pPr marL="0" indent="0" algn="ctr">
              <a:buNone/>
            </a:pPr>
            <a:r>
              <a:rPr lang="en-US" sz="4000" b="1" dirty="0"/>
              <a:t>sizes</a:t>
            </a:r>
            <a:r>
              <a:rPr lang="en-US" sz="4000" dirty="0"/>
              <a:t> and </a:t>
            </a:r>
            <a:r>
              <a:rPr lang="en-US" sz="4000" b="1" dirty="0"/>
              <a:t>directions </a:t>
            </a:r>
          </a:p>
          <a:p>
            <a:pPr marL="0" indent="0" algn="ctr">
              <a:buNone/>
            </a:pPr>
            <a:r>
              <a:rPr lang="en-US" sz="4000" dirty="0"/>
              <a:t>of </a:t>
            </a:r>
            <a:r>
              <a:rPr lang="en-US" sz="4000" b="1" dirty="0">
                <a:solidFill>
                  <a:srgbClr val="00B050"/>
                </a:solidFill>
              </a:rPr>
              <a:t>time</a:t>
            </a:r>
            <a:r>
              <a:rPr lang="en-US" sz="4000" dirty="0"/>
              <a:t> and </a:t>
            </a:r>
            <a:r>
              <a:rPr lang="en-US" sz="4000" b="1" dirty="0">
                <a:solidFill>
                  <a:srgbClr val="0070C0"/>
                </a:solidFill>
              </a:rPr>
              <a:t>space</a:t>
            </a:r>
            <a:r>
              <a:rPr lang="en-US" sz="4000" dirty="0"/>
              <a:t> </a:t>
            </a:r>
          </a:p>
          <a:p>
            <a:pPr marL="0" indent="0" algn="ctr">
              <a:buNone/>
            </a:pPr>
            <a:r>
              <a:rPr lang="en-US" sz="4000" dirty="0"/>
              <a:t>in a spacetime diagram</a:t>
            </a:r>
          </a:p>
        </p:txBody>
      </p:sp>
      <p:grpSp>
        <p:nvGrpSpPr>
          <p:cNvPr id="4" name="Group 3">
            <a:extLst>
              <a:ext uri="{FF2B5EF4-FFF2-40B4-BE49-F238E27FC236}">
                <a16:creationId xmlns:a16="http://schemas.microsoft.com/office/drawing/2014/main" id="{BBCECDB2-3D85-427E-908C-4E412EADFFBD}"/>
              </a:ext>
            </a:extLst>
          </p:cNvPr>
          <p:cNvGrpSpPr/>
          <p:nvPr/>
        </p:nvGrpSpPr>
        <p:grpSpPr>
          <a:xfrm>
            <a:off x="7717209" y="3605384"/>
            <a:ext cx="1349985" cy="1324745"/>
            <a:chOff x="7857886" y="4308768"/>
            <a:chExt cx="1349985" cy="1324745"/>
          </a:xfrm>
        </p:grpSpPr>
        <p:cxnSp>
          <p:nvCxnSpPr>
            <p:cNvPr id="65" name="Straight Arrow Connector 64">
              <a:extLst>
                <a:ext uri="{FF2B5EF4-FFF2-40B4-BE49-F238E27FC236}">
                  <a16:creationId xmlns:a16="http://schemas.microsoft.com/office/drawing/2014/main" id="{184FB148-E806-4935-B34B-8111EBE41B0B}"/>
                </a:ext>
              </a:extLst>
            </p:cNvPr>
            <p:cNvCxnSpPr>
              <a:cxnSpLocks/>
            </p:cNvCxnSpPr>
            <p:nvPr/>
          </p:nvCxnSpPr>
          <p:spPr>
            <a:xfrm flipV="1">
              <a:off x="7857886" y="4436247"/>
              <a:ext cx="0" cy="1197266"/>
            </a:xfrm>
            <a:prstGeom prst="straightConnector1">
              <a:avLst/>
            </a:prstGeom>
            <a:ln w="1524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7" name="Subtitle 2">
                  <a:extLst>
                    <a:ext uri="{FF2B5EF4-FFF2-40B4-BE49-F238E27FC236}">
                      <a16:creationId xmlns:a16="http://schemas.microsoft.com/office/drawing/2014/main" id="{E877C85E-00C6-4FE6-A276-F45BD6461191}"/>
                    </a:ext>
                  </a:extLst>
                </p:cNvPr>
                <p:cNvSpPr txBox="1">
                  <a:spLocks/>
                </p:cNvSpPr>
                <p:nvPr/>
              </p:nvSpPr>
              <p:spPr>
                <a:xfrm>
                  <a:off x="8082694" y="4308768"/>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6000" b="0" i="1" smtClean="0">
                                <a:solidFill>
                                  <a:schemeClr val="accent6">
                                    <a:lumMod val="50000"/>
                                  </a:schemeClr>
                                </a:solidFill>
                                <a:latin typeface="Cambria Math" panose="02040503050406030204" pitchFamily="18" charset="0"/>
                              </a:rPr>
                            </m:ctrlPr>
                          </m:accPr>
                          <m:e>
                            <m:sSub>
                              <m:sSubPr>
                                <m:ctrlPr>
                                  <a:rPr lang="en-US" sz="6000" b="0" i="1" smtClean="0">
                                    <a:solidFill>
                                      <a:schemeClr val="accent6">
                                        <a:lumMod val="50000"/>
                                      </a:schemeClr>
                                    </a:solidFill>
                                    <a:latin typeface="Cambria Math" panose="02040503050406030204" pitchFamily="18" charset="0"/>
                                  </a:rPr>
                                </m:ctrlPr>
                              </m:sSubPr>
                              <m:e>
                                <m:r>
                                  <a:rPr lang="en-US" sz="6000" b="0" i="1" smtClean="0">
                                    <a:solidFill>
                                      <a:schemeClr val="accent6">
                                        <a:lumMod val="50000"/>
                                      </a:schemeClr>
                                    </a:solidFill>
                                    <a:latin typeface="Cambria Math" panose="02040503050406030204" pitchFamily="18" charset="0"/>
                                  </a:rPr>
                                  <m:t>𝑒</m:t>
                                </m:r>
                              </m:e>
                              <m:sub>
                                <m:r>
                                  <a:rPr lang="en-US" sz="6000" b="0" i="1" smtClean="0">
                                    <a:solidFill>
                                      <a:schemeClr val="accent6">
                                        <a:lumMod val="50000"/>
                                      </a:schemeClr>
                                    </a:solidFill>
                                    <a:latin typeface="Cambria Math" panose="02040503050406030204" pitchFamily="18" charset="0"/>
                                  </a:rPr>
                                  <m:t>𝑡</m:t>
                                </m:r>
                              </m:sub>
                            </m:sSub>
                          </m:e>
                        </m:acc>
                      </m:oMath>
                    </m:oMathPara>
                  </a14:m>
                  <a:endParaRPr lang="en-US" sz="6000" dirty="0">
                    <a:solidFill>
                      <a:schemeClr val="accent6">
                        <a:lumMod val="50000"/>
                      </a:schemeClr>
                    </a:solidFill>
                  </a:endParaRPr>
                </a:p>
              </p:txBody>
            </p:sp>
          </mc:Choice>
          <mc:Fallback xmlns="">
            <p:sp>
              <p:nvSpPr>
                <p:cNvPr id="37" name="Subtitle 2">
                  <a:extLst>
                    <a:ext uri="{FF2B5EF4-FFF2-40B4-BE49-F238E27FC236}">
                      <a16:creationId xmlns:a16="http://schemas.microsoft.com/office/drawing/2014/main" id="{E877C85E-00C6-4FE6-A276-F45BD6461191}"/>
                    </a:ext>
                  </a:extLst>
                </p:cNvPr>
                <p:cNvSpPr txBox="1">
                  <a:spLocks noRot="1" noChangeAspect="1" noMove="1" noResize="1" noEditPoints="1" noAdjustHandles="1" noChangeArrowheads="1" noChangeShapeType="1" noTextEdit="1"/>
                </p:cNvSpPr>
                <p:nvPr/>
              </p:nvSpPr>
              <p:spPr>
                <a:xfrm>
                  <a:off x="8082694" y="4308768"/>
                  <a:ext cx="1125177" cy="863396"/>
                </a:xfrm>
                <a:prstGeom prst="rect">
                  <a:avLst/>
                </a:prstGeom>
                <a:blipFill>
                  <a:blip r:embed="rId12"/>
                  <a:stretch>
                    <a:fillRect/>
                  </a:stretch>
                </a:blipFill>
              </p:spPr>
              <p:txBody>
                <a:bodyPr/>
                <a:lstStyle/>
                <a:p>
                  <a:r>
                    <a:rPr lang="en-CA">
                      <a:noFill/>
                    </a:rPr>
                    <a:t> </a:t>
                  </a:r>
                </a:p>
              </p:txBody>
            </p:sp>
          </mc:Fallback>
        </mc:AlternateContent>
      </p:grpSp>
      <p:grpSp>
        <p:nvGrpSpPr>
          <p:cNvPr id="5" name="Group 4">
            <a:extLst>
              <a:ext uri="{FF2B5EF4-FFF2-40B4-BE49-F238E27FC236}">
                <a16:creationId xmlns:a16="http://schemas.microsoft.com/office/drawing/2014/main" id="{CCE62C3D-1A53-4E88-8EAB-A341B1504DBF}"/>
              </a:ext>
            </a:extLst>
          </p:cNvPr>
          <p:cNvGrpSpPr/>
          <p:nvPr/>
        </p:nvGrpSpPr>
        <p:grpSpPr>
          <a:xfrm>
            <a:off x="9558727" y="3965441"/>
            <a:ext cx="2388848" cy="863396"/>
            <a:chOff x="9460252" y="3698156"/>
            <a:chExt cx="2388848" cy="863396"/>
          </a:xfrm>
        </p:grpSpPr>
        <p:cxnSp>
          <p:nvCxnSpPr>
            <p:cNvPr id="70" name="Straight Arrow Connector 69">
              <a:extLst>
                <a:ext uri="{FF2B5EF4-FFF2-40B4-BE49-F238E27FC236}">
                  <a16:creationId xmlns:a16="http://schemas.microsoft.com/office/drawing/2014/main" id="{61C5293E-03FF-442D-86C5-C801A4519968}"/>
                </a:ext>
              </a:extLst>
            </p:cNvPr>
            <p:cNvCxnSpPr>
              <a:cxnSpLocks/>
            </p:cNvCxnSpPr>
            <p:nvPr/>
          </p:nvCxnSpPr>
          <p:spPr>
            <a:xfrm>
              <a:off x="9460252" y="4113401"/>
              <a:ext cx="1173791"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41" name="Subtitle 2">
                  <a:extLst>
                    <a:ext uri="{FF2B5EF4-FFF2-40B4-BE49-F238E27FC236}">
                      <a16:creationId xmlns:a16="http://schemas.microsoft.com/office/drawing/2014/main" id="{CA2BBCC4-9B3F-4A4F-95BF-6DA769A47683}"/>
                    </a:ext>
                  </a:extLst>
                </p:cNvPr>
                <p:cNvSpPr txBox="1">
                  <a:spLocks/>
                </p:cNvSpPr>
                <p:nvPr/>
              </p:nvSpPr>
              <p:spPr>
                <a:xfrm>
                  <a:off x="10723923" y="3698156"/>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oMath>
                    </m:oMathPara>
                  </a14:m>
                  <a:endParaRPr lang="en-US" sz="6000" dirty="0">
                    <a:solidFill>
                      <a:srgbClr val="002060"/>
                    </a:solidFill>
                  </a:endParaRPr>
                </a:p>
              </p:txBody>
            </p:sp>
          </mc:Choice>
          <mc:Fallback xmlns="">
            <p:sp>
              <p:nvSpPr>
                <p:cNvPr id="41" name="Subtitle 2">
                  <a:extLst>
                    <a:ext uri="{FF2B5EF4-FFF2-40B4-BE49-F238E27FC236}">
                      <a16:creationId xmlns:a16="http://schemas.microsoft.com/office/drawing/2014/main" id="{CA2BBCC4-9B3F-4A4F-95BF-6DA769A47683}"/>
                    </a:ext>
                  </a:extLst>
                </p:cNvPr>
                <p:cNvSpPr txBox="1">
                  <a:spLocks noRot="1" noChangeAspect="1" noMove="1" noResize="1" noEditPoints="1" noAdjustHandles="1" noChangeArrowheads="1" noChangeShapeType="1" noTextEdit="1"/>
                </p:cNvSpPr>
                <p:nvPr/>
              </p:nvSpPr>
              <p:spPr>
                <a:xfrm>
                  <a:off x="10723923" y="3698156"/>
                  <a:ext cx="1125177" cy="863396"/>
                </a:xfrm>
                <a:prstGeom prst="rect">
                  <a:avLst/>
                </a:prstGeom>
                <a:blipFill>
                  <a:blip r:embed="rId13"/>
                  <a:stretch>
                    <a:fillRect/>
                  </a:stretch>
                </a:blipFill>
              </p:spPr>
              <p:txBody>
                <a:bodyPr/>
                <a:lstStyle/>
                <a:p>
                  <a:r>
                    <a:rPr lang="en-CA">
                      <a:noFill/>
                    </a:rPr>
                    <a:t> </a:t>
                  </a:r>
                </a:p>
              </p:txBody>
            </p:sp>
          </mc:Fallback>
        </mc:AlternateContent>
      </p:grpSp>
      <p:cxnSp>
        <p:nvCxnSpPr>
          <p:cNvPr id="29" name="Straight Arrow Connector 28">
            <a:extLst>
              <a:ext uri="{FF2B5EF4-FFF2-40B4-BE49-F238E27FC236}">
                <a16:creationId xmlns:a16="http://schemas.microsoft.com/office/drawing/2014/main" id="{64C9EEC2-E109-40CF-B300-969D8115D43F}"/>
              </a:ext>
            </a:extLst>
          </p:cNvPr>
          <p:cNvCxnSpPr>
            <a:cxnSpLocks/>
          </p:cNvCxnSpPr>
          <p:nvPr/>
        </p:nvCxnSpPr>
        <p:spPr>
          <a:xfrm flipV="1">
            <a:off x="284439" y="933450"/>
            <a:ext cx="0" cy="4451350"/>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6F725506-AB8D-45E6-955D-4276976C2778}"/>
              </a:ext>
            </a:extLst>
          </p:cNvPr>
          <p:cNvCxnSpPr>
            <a:cxnSpLocks/>
          </p:cNvCxnSpPr>
          <p:nvPr/>
        </p:nvCxnSpPr>
        <p:spPr>
          <a:xfrm>
            <a:off x="0" y="5078586"/>
            <a:ext cx="6266288"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1" name="Subtitle 2">
                <a:extLst>
                  <a:ext uri="{FF2B5EF4-FFF2-40B4-BE49-F238E27FC236}">
                    <a16:creationId xmlns:a16="http://schemas.microsoft.com/office/drawing/2014/main" id="{AC1FEF0E-65C4-4033-A614-BCD737A7B8CC}"/>
                  </a:ext>
                </a:extLst>
              </p:cNvPr>
              <p:cNvSpPr txBox="1">
                <a:spLocks/>
              </p:cNvSpPr>
              <p:nvPr/>
            </p:nvSpPr>
            <p:spPr>
              <a:xfrm>
                <a:off x="147485" y="807061"/>
                <a:ext cx="2648474" cy="757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700" dirty="0">
                    <a:solidFill>
                      <a:schemeClr val="accent6">
                        <a:lumMod val="50000"/>
                      </a:schemeClr>
                    </a:solidFill>
                  </a:rPr>
                  <a:t>time </a:t>
                </a:r>
                <a14:m>
                  <m:oMath xmlns:m="http://schemas.openxmlformats.org/officeDocument/2006/math">
                    <m:r>
                      <a:rPr lang="en-US" sz="4700" b="0" i="1" smtClean="0">
                        <a:solidFill>
                          <a:schemeClr val="accent6">
                            <a:lumMod val="50000"/>
                          </a:schemeClr>
                        </a:solidFill>
                        <a:latin typeface="Cambria Math" panose="02040503050406030204" pitchFamily="18" charset="0"/>
                      </a:rPr>
                      <m:t>𝑡</m:t>
                    </m:r>
                  </m:oMath>
                </a14:m>
                <a:r>
                  <a:rPr lang="en-US" sz="4700" dirty="0">
                    <a:solidFill>
                      <a:schemeClr val="accent6">
                        <a:lumMod val="50000"/>
                      </a:schemeClr>
                    </a:solidFill>
                  </a:rPr>
                  <a:t> </a:t>
                </a:r>
                <a:endParaRPr lang="en-US" dirty="0">
                  <a:solidFill>
                    <a:schemeClr val="accent6">
                      <a:lumMod val="50000"/>
                    </a:schemeClr>
                  </a:solidFill>
                </a:endParaRPr>
              </a:p>
            </p:txBody>
          </p:sp>
        </mc:Choice>
        <mc:Fallback xmlns="">
          <p:sp>
            <p:nvSpPr>
              <p:cNvPr id="31" name="Subtitle 2">
                <a:extLst>
                  <a:ext uri="{FF2B5EF4-FFF2-40B4-BE49-F238E27FC236}">
                    <a16:creationId xmlns:a16="http://schemas.microsoft.com/office/drawing/2014/main" id="{AC1FEF0E-65C4-4033-A614-BCD737A7B8CC}"/>
                  </a:ext>
                </a:extLst>
              </p:cNvPr>
              <p:cNvSpPr txBox="1">
                <a:spLocks noRot="1" noChangeAspect="1" noMove="1" noResize="1" noEditPoints="1" noAdjustHandles="1" noChangeArrowheads="1" noChangeShapeType="1" noTextEdit="1"/>
              </p:cNvSpPr>
              <p:nvPr/>
            </p:nvSpPr>
            <p:spPr>
              <a:xfrm>
                <a:off x="147485" y="807061"/>
                <a:ext cx="2648474" cy="757540"/>
              </a:xfrm>
              <a:prstGeom prst="rect">
                <a:avLst/>
              </a:prstGeom>
              <a:blipFill>
                <a:blip r:embed="rId14"/>
                <a:stretch>
                  <a:fillRect t="-27200" b="-3840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3" name="Subtitle 2">
                <a:extLst>
                  <a:ext uri="{FF2B5EF4-FFF2-40B4-BE49-F238E27FC236}">
                    <a16:creationId xmlns:a16="http://schemas.microsoft.com/office/drawing/2014/main" id="{12D17FAB-D077-4E1D-A9D8-5DF564E4959A}"/>
                  </a:ext>
                </a:extLst>
              </p:cNvPr>
              <p:cNvSpPr txBox="1">
                <a:spLocks/>
              </p:cNvSpPr>
              <p:nvPr/>
            </p:nvSpPr>
            <p:spPr>
              <a:xfrm>
                <a:off x="4205330" y="5452437"/>
                <a:ext cx="2648474" cy="776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700" dirty="0">
                    <a:solidFill>
                      <a:srgbClr val="002060"/>
                    </a:solidFill>
                  </a:rPr>
                  <a:t>position </a:t>
                </a:r>
                <a14:m>
                  <m:oMath xmlns:m="http://schemas.openxmlformats.org/officeDocument/2006/math">
                    <m:r>
                      <a:rPr lang="en-US" sz="4700" b="0" i="1" smtClean="0">
                        <a:solidFill>
                          <a:srgbClr val="002060"/>
                        </a:solidFill>
                        <a:latin typeface="Cambria Math" panose="02040503050406030204" pitchFamily="18" charset="0"/>
                      </a:rPr>
                      <m:t>𝑥</m:t>
                    </m:r>
                  </m:oMath>
                </a14:m>
                <a:endParaRPr lang="en-US" dirty="0">
                  <a:solidFill>
                    <a:srgbClr val="002060"/>
                  </a:solidFill>
                </a:endParaRPr>
              </a:p>
            </p:txBody>
          </p:sp>
        </mc:Choice>
        <mc:Fallback xmlns="">
          <p:sp>
            <p:nvSpPr>
              <p:cNvPr id="33" name="Subtitle 2">
                <a:extLst>
                  <a:ext uri="{FF2B5EF4-FFF2-40B4-BE49-F238E27FC236}">
                    <a16:creationId xmlns:a16="http://schemas.microsoft.com/office/drawing/2014/main" id="{12D17FAB-D077-4E1D-A9D8-5DF564E4959A}"/>
                  </a:ext>
                </a:extLst>
              </p:cNvPr>
              <p:cNvSpPr txBox="1">
                <a:spLocks noRot="1" noChangeAspect="1" noMove="1" noResize="1" noEditPoints="1" noAdjustHandles="1" noChangeArrowheads="1" noChangeShapeType="1" noTextEdit="1"/>
              </p:cNvSpPr>
              <p:nvPr/>
            </p:nvSpPr>
            <p:spPr>
              <a:xfrm>
                <a:off x="4205330" y="5452437"/>
                <a:ext cx="2648474" cy="776913"/>
              </a:xfrm>
              <a:prstGeom prst="rect">
                <a:avLst/>
              </a:prstGeom>
              <a:blipFill>
                <a:blip r:embed="rId15"/>
                <a:stretch>
                  <a:fillRect l="-9908" t="-26563" b="-35156"/>
                </a:stretch>
              </a:blipFill>
            </p:spPr>
            <p:txBody>
              <a:bodyPr/>
              <a:lstStyle/>
              <a:p>
                <a:r>
                  <a:rPr lang="en-CA">
                    <a:noFill/>
                  </a:rPr>
                  <a:t> </a:t>
                </a:r>
              </a:p>
            </p:txBody>
          </p:sp>
        </mc:Fallback>
      </mc:AlternateContent>
      <p:grpSp>
        <p:nvGrpSpPr>
          <p:cNvPr id="34" name="Group 33">
            <a:extLst>
              <a:ext uri="{FF2B5EF4-FFF2-40B4-BE49-F238E27FC236}">
                <a16:creationId xmlns:a16="http://schemas.microsoft.com/office/drawing/2014/main" id="{2EEC6956-7424-421A-9360-0D53177BF006}"/>
              </a:ext>
            </a:extLst>
          </p:cNvPr>
          <p:cNvGrpSpPr/>
          <p:nvPr/>
        </p:nvGrpSpPr>
        <p:grpSpPr>
          <a:xfrm>
            <a:off x="-950233" y="5166380"/>
            <a:ext cx="6131833" cy="530284"/>
            <a:chOff x="973817" y="6366530"/>
            <a:chExt cx="6400428" cy="530284"/>
          </a:xfrm>
        </p:grpSpPr>
        <p:sp>
          <p:nvSpPr>
            <p:cNvPr id="42" name="TextBox 41">
              <a:extLst>
                <a:ext uri="{FF2B5EF4-FFF2-40B4-BE49-F238E27FC236}">
                  <a16:creationId xmlns:a16="http://schemas.microsoft.com/office/drawing/2014/main" id="{1A138139-758B-468C-9827-8369FF8A9FCC}"/>
                </a:ext>
              </a:extLst>
            </p:cNvPr>
            <p:cNvSpPr txBox="1"/>
            <p:nvPr/>
          </p:nvSpPr>
          <p:spPr>
            <a:xfrm>
              <a:off x="3898900" y="6367244"/>
              <a:ext cx="654346"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2m</a:t>
              </a:r>
              <a:endParaRPr lang="en-CA" sz="2800" dirty="0">
                <a:solidFill>
                  <a:srgbClr val="002060"/>
                </a:solidFill>
              </a:endParaRPr>
            </a:p>
          </p:txBody>
        </p:sp>
        <p:sp>
          <p:nvSpPr>
            <p:cNvPr id="43" name="TextBox 42">
              <a:extLst>
                <a:ext uri="{FF2B5EF4-FFF2-40B4-BE49-F238E27FC236}">
                  <a16:creationId xmlns:a16="http://schemas.microsoft.com/office/drawing/2014/main" id="{D1197FB6-839D-4FA1-A726-B68B8C2D07C4}"/>
                </a:ext>
              </a:extLst>
            </p:cNvPr>
            <p:cNvSpPr txBox="1"/>
            <p:nvPr/>
          </p:nvSpPr>
          <p:spPr>
            <a:xfrm>
              <a:off x="5753100" y="6366530"/>
              <a:ext cx="654346"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4m</a:t>
              </a:r>
              <a:endParaRPr lang="en-CA" sz="2800" dirty="0">
                <a:solidFill>
                  <a:srgbClr val="002060"/>
                </a:solidFill>
              </a:endParaRPr>
            </a:p>
          </p:txBody>
        </p:sp>
        <p:sp>
          <p:nvSpPr>
            <p:cNvPr id="44" name="TextBox 43">
              <a:extLst>
                <a:ext uri="{FF2B5EF4-FFF2-40B4-BE49-F238E27FC236}">
                  <a16:creationId xmlns:a16="http://schemas.microsoft.com/office/drawing/2014/main" id="{379CEAA2-A24B-4B7F-8351-BF5DCED9AC5B}"/>
                </a:ext>
              </a:extLst>
            </p:cNvPr>
            <p:cNvSpPr txBox="1"/>
            <p:nvPr/>
          </p:nvSpPr>
          <p:spPr>
            <a:xfrm>
              <a:off x="2952750" y="6373594"/>
              <a:ext cx="654346"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1m</a:t>
              </a:r>
              <a:endParaRPr lang="en-CA" sz="2800" dirty="0">
                <a:solidFill>
                  <a:srgbClr val="002060"/>
                </a:solidFill>
              </a:endParaRPr>
            </a:p>
          </p:txBody>
        </p:sp>
        <p:sp>
          <p:nvSpPr>
            <p:cNvPr id="46" name="TextBox 45">
              <a:extLst>
                <a:ext uri="{FF2B5EF4-FFF2-40B4-BE49-F238E27FC236}">
                  <a16:creationId xmlns:a16="http://schemas.microsoft.com/office/drawing/2014/main" id="{72175A1D-E6B3-4332-BF4B-31FF2A1CD604}"/>
                </a:ext>
              </a:extLst>
            </p:cNvPr>
            <p:cNvSpPr txBox="1"/>
            <p:nvPr/>
          </p:nvSpPr>
          <p:spPr>
            <a:xfrm>
              <a:off x="2019300" y="6371066"/>
              <a:ext cx="654346"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0m</a:t>
              </a:r>
              <a:endParaRPr lang="en-CA" sz="2800" dirty="0">
                <a:solidFill>
                  <a:srgbClr val="002060"/>
                </a:solidFill>
              </a:endParaRPr>
            </a:p>
          </p:txBody>
        </p:sp>
        <p:sp>
          <p:nvSpPr>
            <p:cNvPr id="47" name="TextBox 46">
              <a:extLst>
                <a:ext uri="{FF2B5EF4-FFF2-40B4-BE49-F238E27FC236}">
                  <a16:creationId xmlns:a16="http://schemas.microsoft.com/office/drawing/2014/main" id="{5B47BBBD-30B9-4573-8E0D-A6B1CFA2C430}"/>
                </a:ext>
              </a:extLst>
            </p:cNvPr>
            <p:cNvSpPr txBox="1"/>
            <p:nvPr/>
          </p:nvSpPr>
          <p:spPr>
            <a:xfrm>
              <a:off x="973817" y="6368018"/>
              <a:ext cx="764953"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-1m</a:t>
              </a:r>
              <a:endParaRPr lang="en-CA" sz="2800" dirty="0">
                <a:solidFill>
                  <a:srgbClr val="002060"/>
                </a:solidFill>
              </a:endParaRPr>
            </a:p>
          </p:txBody>
        </p:sp>
        <p:sp>
          <p:nvSpPr>
            <p:cNvPr id="48" name="TextBox 47">
              <a:extLst>
                <a:ext uri="{FF2B5EF4-FFF2-40B4-BE49-F238E27FC236}">
                  <a16:creationId xmlns:a16="http://schemas.microsoft.com/office/drawing/2014/main" id="{25620873-F885-4089-99E7-B29497C4BFE8}"/>
                </a:ext>
              </a:extLst>
            </p:cNvPr>
            <p:cNvSpPr txBox="1"/>
            <p:nvPr/>
          </p:nvSpPr>
          <p:spPr>
            <a:xfrm>
              <a:off x="6719899" y="6371292"/>
              <a:ext cx="654346"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5m</a:t>
              </a:r>
              <a:endParaRPr lang="en-CA" sz="2800" dirty="0">
                <a:solidFill>
                  <a:srgbClr val="002060"/>
                </a:solidFill>
              </a:endParaRPr>
            </a:p>
          </p:txBody>
        </p:sp>
        <p:sp>
          <p:nvSpPr>
            <p:cNvPr id="45" name="TextBox 44">
              <a:extLst>
                <a:ext uri="{FF2B5EF4-FFF2-40B4-BE49-F238E27FC236}">
                  <a16:creationId xmlns:a16="http://schemas.microsoft.com/office/drawing/2014/main" id="{0983DE8A-5BDE-4AEB-9443-FE6BDBC347C0}"/>
                </a:ext>
              </a:extLst>
            </p:cNvPr>
            <p:cNvSpPr txBox="1"/>
            <p:nvPr/>
          </p:nvSpPr>
          <p:spPr>
            <a:xfrm>
              <a:off x="4838700" y="6372880"/>
              <a:ext cx="654346"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3m</a:t>
              </a:r>
              <a:endParaRPr lang="en-CA" sz="2800" dirty="0">
                <a:solidFill>
                  <a:srgbClr val="002060"/>
                </a:solidFill>
              </a:endParaRPr>
            </a:p>
          </p:txBody>
        </p:sp>
      </p:grpSp>
      <p:grpSp>
        <p:nvGrpSpPr>
          <p:cNvPr id="35" name="Group 34">
            <a:extLst>
              <a:ext uri="{FF2B5EF4-FFF2-40B4-BE49-F238E27FC236}">
                <a16:creationId xmlns:a16="http://schemas.microsoft.com/office/drawing/2014/main" id="{A627830F-C5CC-4E4E-9A50-38CFE0BC6F2F}"/>
              </a:ext>
            </a:extLst>
          </p:cNvPr>
          <p:cNvGrpSpPr/>
          <p:nvPr/>
        </p:nvGrpSpPr>
        <p:grpSpPr>
          <a:xfrm>
            <a:off x="406182" y="1371778"/>
            <a:ext cx="599844" cy="2893147"/>
            <a:chOff x="2482632" y="3190422"/>
            <a:chExt cx="599844" cy="2522303"/>
          </a:xfrm>
        </p:grpSpPr>
        <p:sp>
          <p:nvSpPr>
            <p:cNvPr id="36" name="TextBox 35">
              <a:extLst>
                <a:ext uri="{FF2B5EF4-FFF2-40B4-BE49-F238E27FC236}">
                  <a16:creationId xmlns:a16="http://schemas.microsoft.com/office/drawing/2014/main" id="{330C3351-FA07-491D-B924-84D46F7BB77A}"/>
                </a:ext>
              </a:extLst>
            </p:cNvPr>
            <p:cNvSpPr txBox="1"/>
            <p:nvPr/>
          </p:nvSpPr>
          <p:spPr>
            <a:xfrm>
              <a:off x="2482632" y="50663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1s</a:t>
              </a:r>
              <a:endParaRPr lang="en-CA" sz="3600" dirty="0">
                <a:solidFill>
                  <a:schemeClr val="accent6">
                    <a:lumMod val="50000"/>
                  </a:schemeClr>
                </a:solidFill>
              </a:endParaRPr>
            </a:p>
          </p:txBody>
        </p:sp>
        <p:sp>
          <p:nvSpPr>
            <p:cNvPr id="38" name="TextBox 37">
              <a:extLst>
                <a:ext uri="{FF2B5EF4-FFF2-40B4-BE49-F238E27FC236}">
                  <a16:creationId xmlns:a16="http://schemas.microsoft.com/office/drawing/2014/main" id="{B685CDFB-05FA-4721-AFDA-C0B47ACBBB89}"/>
                </a:ext>
              </a:extLst>
            </p:cNvPr>
            <p:cNvSpPr txBox="1"/>
            <p:nvPr/>
          </p:nvSpPr>
          <p:spPr>
            <a:xfrm>
              <a:off x="2482632" y="3190422"/>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3s</a:t>
              </a:r>
              <a:endParaRPr lang="en-CA" sz="3600" dirty="0">
                <a:solidFill>
                  <a:schemeClr val="accent6">
                    <a:lumMod val="50000"/>
                  </a:schemeClr>
                </a:solidFill>
              </a:endParaRPr>
            </a:p>
          </p:txBody>
        </p:sp>
        <p:sp>
          <p:nvSpPr>
            <p:cNvPr id="40" name="TextBox 39">
              <a:extLst>
                <a:ext uri="{FF2B5EF4-FFF2-40B4-BE49-F238E27FC236}">
                  <a16:creationId xmlns:a16="http://schemas.microsoft.com/office/drawing/2014/main" id="{48678C26-7E81-447E-B78E-9103AC139F01}"/>
                </a:ext>
              </a:extLst>
            </p:cNvPr>
            <p:cNvSpPr txBox="1"/>
            <p:nvPr/>
          </p:nvSpPr>
          <p:spPr>
            <a:xfrm>
              <a:off x="2482632" y="41138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2s</a:t>
              </a:r>
              <a:endParaRPr lang="en-CA" sz="3600" dirty="0">
                <a:solidFill>
                  <a:schemeClr val="accent6">
                    <a:lumMod val="50000"/>
                  </a:schemeClr>
                </a:solidFill>
              </a:endParaRPr>
            </a:p>
          </p:txBody>
        </p:sp>
      </p:grpSp>
      <p:sp>
        <p:nvSpPr>
          <p:cNvPr id="6" name="Oval 5">
            <a:extLst>
              <a:ext uri="{FF2B5EF4-FFF2-40B4-BE49-F238E27FC236}">
                <a16:creationId xmlns:a16="http://schemas.microsoft.com/office/drawing/2014/main" id="{0CF2C86A-7179-4961-B75A-1244EA4A566C}"/>
              </a:ext>
            </a:extLst>
          </p:cNvPr>
          <p:cNvSpPr/>
          <p:nvPr/>
        </p:nvSpPr>
        <p:spPr>
          <a:xfrm>
            <a:off x="115523" y="4874493"/>
            <a:ext cx="352137" cy="3521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9" name="Group 48">
            <a:extLst>
              <a:ext uri="{FF2B5EF4-FFF2-40B4-BE49-F238E27FC236}">
                <a16:creationId xmlns:a16="http://schemas.microsoft.com/office/drawing/2014/main" id="{5E0212F6-2A81-4092-9778-D29C958DAC9C}"/>
              </a:ext>
            </a:extLst>
          </p:cNvPr>
          <p:cNvGrpSpPr/>
          <p:nvPr/>
        </p:nvGrpSpPr>
        <p:grpSpPr>
          <a:xfrm>
            <a:off x="4762500" y="1428750"/>
            <a:ext cx="1955032" cy="2175329"/>
            <a:chOff x="6019800" y="2628900"/>
            <a:chExt cx="1955032" cy="2175329"/>
          </a:xfrm>
        </p:grpSpPr>
        <p:pic>
          <p:nvPicPr>
            <p:cNvPr id="51" name="Picture 2">
              <a:extLst>
                <a:ext uri="{FF2B5EF4-FFF2-40B4-BE49-F238E27FC236}">
                  <a16:creationId xmlns:a16="http://schemas.microsoft.com/office/drawing/2014/main" id="{52DA1DEE-4367-4D31-BADD-3BA4756C2B18}"/>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7576" r="5207"/>
            <a:stretch/>
          </p:blipFill>
          <p:spPr bwMode="auto">
            <a:xfrm flipH="1">
              <a:off x="6545942" y="2911316"/>
              <a:ext cx="1428890" cy="1892913"/>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Group 51">
              <a:extLst>
                <a:ext uri="{FF2B5EF4-FFF2-40B4-BE49-F238E27FC236}">
                  <a16:creationId xmlns:a16="http://schemas.microsoft.com/office/drawing/2014/main" id="{2ACD4AF5-ACD2-405B-9C1E-DC24B76DDAB0}"/>
                </a:ext>
              </a:extLst>
            </p:cNvPr>
            <p:cNvGrpSpPr/>
            <p:nvPr/>
          </p:nvGrpSpPr>
          <p:grpSpPr>
            <a:xfrm>
              <a:off x="6019800" y="2628900"/>
              <a:ext cx="990600" cy="1733550"/>
              <a:chOff x="6019800" y="2628900"/>
              <a:chExt cx="990600" cy="1733550"/>
            </a:xfrm>
          </p:grpSpPr>
          <p:sp>
            <p:nvSpPr>
              <p:cNvPr id="53" name="Oval 52">
                <a:extLst>
                  <a:ext uri="{FF2B5EF4-FFF2-40B4-BE49-F238E27FC236}">
                    <a16:creationId xmlns:a16="http://schemas.microsoft.com/office/drawing/2014/main" id="{0EC43E25-6F35-4E86-80F5-E9B9517DBD0E}"/>
                  </a:ext>
                </a:extLst>
              </p:cNvPr>
              <p:cNvSpPr/>
              <p:nvPr/>
            </p:nvSpPr>
            <p:spPr>
              <a:xfrm>
                <a:off x="6019800" y="2628900"/>
                <a:ext cx="342900" cy="3429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54" name="Group 53">
                <a:extLst>
                  <a:ext uri="{FF2B5EF4-FFF2-40B4-BE49-F238E27FC236}">
                    <a16:creationId xmlns:a16="http://schemas.microsoft.com/office/drawing/2014/main" id="{EF0FEE7D-79B0-44F1-ABFF-32A708292D5F}"/>
                  </a:ext>
                </a:extLst>
              </p:cNvPr>
              <p:cNvGrpSpPr/>
              <p:nvPr/>
            </p:nvGrpSpPr>
            <p:grpSpPr>
              <a:xfrm>
                <a:off x="6134100" y="3486150"/>
                <a:ext cx="876300" cy="876300"/>
                <a:chOff x="9944100" y="3981450"/>
                <a:chExt cx="876300" cy="876300"/>
              </a:xfrm>
            </p:grpSpPr>
            <p:sp>
              <p:nvSpPr>
                <p:cNvPr id="55" name="Rectangle 54">
                  <a:extLst>
                    <a:ext uri="{FF2B5EF4-FFF2-40B4-BE49-F238E27FC236}">
                      <a16:creationId xmlns:a16="http://schemas.microsoft.com/office/drawing/2014/main" id="{55A45681-DEF4-44DF-87DB-FE8E7A36F2F5}"/>
                    </a:ext>
                  </a:extLst>
                </p:cNvPr>
                <p:cNvSpPr/>
                <p:nvPr/>
              </p:nvSpPr>
              <p:spPr>
                <a:xfrm>
                  <a:off x="10058400" y="4210050"/>
                  <a:ext cx="628650" cy="628650"/>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7" name="Picture 4" descr="Image result for snap fingers icon">
                  <a:extLst>
                    <a:ext uri="{FF2B5EF4-FFF2-40B4-BE49-F238E27FC236}">
                      <a16:creationId xmlns:a16="http://schemas.microsoft.com/office/drawing/2014/main" id="{1A103F5C-49BF-4C58-B96C-FF7D8C184FC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44100" y="3981450"/>
                  <a:ext cx="876300" cy="876300"/>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58" name="Group 57">
            <a:extLst>
              <a:ext uri="{FF2B5EF4-FFF2-40B4-BE49-F238E27FC236}">
                <a16:creationId xmlns:a16="http://schemas.microsoft.com/office/drawing/2014/main" id="{C7888E8B-84B2-48F1-9A60-BFD6BE72C96B}"/>
              </a:ext>
            </a:extLst>
          </p:cNvPr>
          <p:cNvGrpSpPr/>
          <p:nvPr/>
        </p:nvGrpSpPr>
        <p:grpSpPr>
          <a:xfrm>
            <a:off x="115523" y="4874493"/>
            <a:ext cx="1579927" cy="1894412"/>
            <a:chOff x="115523" y="4874493"/>
            <a:chExt cx="1579927" cy="1894412"/>
          </a:xfrm>
        </p:grpSpPr>
        <p:sp>
          <p:nvSpPr>
            <p:cNvPr id="59" name="Oval 58">
              <a:extLst>
                <a:ext uri="{FF2B5EF4-FFF2-40B4-BE49-F238E27FC236}">
                  <a16:creationId xmlns:a16="http://schemas.microsoft.com/office/drawing/2014/main" id="{D0ED0036-9F14-49A2-933A-42B6ABA89C5D}"/>
                </a:ext>
              </a:extLst>
            </p:cNvPr>
            <p:cNvSpPr/>
            <p:nvPr/>
          </p:nvSpPr>
          <p:spPr>
            <a:xfrm>
              <a:off x="115523" y="4874493"/>
              <a:ext cx="352137" cy="3521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0" name="Group 59">
              <a:extLst>
                <a:ext uri="{FF2B5EF4-FFF2-40B4-BE49-F238E27FC236}">
                  <a16:creationId xmlns:a16="http://schemas.microsoft.com/office/drawing/2014/main" id="{73BC1BED-58F8-4083-9E58-E12303083AF2}"/>
                </a:ext>
              </a:extLst>
            </p:cNvPr>
            <p:cNvGrpSpPr/>
            <p:nvPr/>
          </p:nvGrpSpPr>
          <p:grpSpPr>
            <a:xfrm>
              <a:off x="160868" y="5257799"/>
              <a:ext cx="1534582" cy="1511106"/>
              <a:chOff x="738248" y="4324350"/>
              <a:chExt cx="1909702" cy="1880488"/>
            </a:xfrm>
          </p:grpSpPr>
          <p:pic>
            <p:nvPicPr>
              <p:cNvPr id="61" name="Picture 2">
                <a:extLst>
                  <a:ext uri="{FF2B5EF4-FFF2-40B4-BE49-F238E27FC236}">
                    <a16:creationId xmlns:a16="http://schemas.microsoft.com/office/drawing/2014/main" id="{4AC0391B-386F-447F-8AE9-AEDA1BD65B23}"/>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19095" t="10139" b="5438"/>
              <a:stretch/>
            </p:blipFill>
            <p:spPr bwMode="auto">
              <a:xfrm>
                <a:off x="738248" y="4460559"/>
                <a:ext cx="1273432" cy="1744279"/>
              </a:xfrm>
              <a:prstGeom prst="rect">
                <a:avLst/>
              </a:prstGeom>
              <a:noFill/>
              <a:extLst>
                <a:ext uri="{909E8E84-426E-40DD-AFC4-6F175D3DCCD1}">
                  <a14:hiddenFill xmlns:a14="http://schemas.microsoft.com/office/drawing/2010/main">
                    <a:solidFill>
                      <a:srgbClr val="FFFFFF"/>
                    </a:solidFill>
                  </a14:hiddenFill>
                </a:ext>
              </a:extLst>
            </p:spPr>
          </p:pic>
          <p:grpSp>
            <p:nvGrpSpPr>
              <p:cNvPr id="62" name="Group 61">
                <a:extLst>
                  <a:ext uri="{FF2B5EF4-FFF2-40B4-BE49-F238E27FC236}">
                    <a16:creationId xmlns:a16="http://schemas.microsoft.com/office/drawing/2014/main" id="{1C9F150A-0076-458E-AF4F-B8713830DF76}"/>
                  </a:ext>
                </a:extLst>
              </p:cNvPr>
              <p:cNvGrpSpPr/>
              <p:nvPr/>
            </p:nvGrpSpPr>
            <p:grpSpPr>
              <a:xfrm rot="1431413">
                <a:off x="1562099" y="4324350"/>
                <a:ext cx="1085851" cy="971550"/>
                <a:chOff x="9029699" y="4591050"/>
                <a:chExt cx="1085851" cy="971550"/>
              </a:xfrm>
            </p:grpSpPr>
            <p:sp>
              <p:nvSpPr>
                <p:cNvPr id="63" name="Rectangle 62">
                  <a:extLst>
                    <a:ext uri="{FF2B5EF4-FFF2-40B4-BE49-F238E27FC236}">
                      <a16:creationId xmlns:a16="http://schemas.microsoft.com/office/drawing/2014/main" id="{D995872F-9CF5-4BE2-8FE2-71714961D6C1}"/>
                    </a:ext>
                  </a:extLst>
                </p:cNvPr>
                <p:cNvSpPr/>
                <p:nvPr/>
              </p:nvSpPr>
              <p:spPr>
                <a:xfrm>
                  <a:off x="9105900" y="4591050"/>
                  <a:ext cx="971550" cy="971550"/>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4" name="Picture 2" descr="Image result for sneeze icon">
                  <a:extLst>
                    <a:ext uri="{FF2B5EF4-FFF2-40B4-BE49-F238E27FC236}">
                      <a16:creationId xmlns:a16="http://schemas.microsoft.com/office/drawing/2014/main" id="{60338C07-76EF-4873-8F53-3B91DFD61775}"/>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b="54448"/>
                <a:stretch/>
              </p:blipFill>
              <p:spPr bwMode="auto">
                <a:xfrm>
                  <a:off x="9029699" y="4693714"/>
                  <a:ext cx="1085851" cy="849836"/>
                </a:xfrm>
                <a:prstGeom prst="rect">
                  <a:avLst/>
                </a:prstGeom>
                <a:noFill/>
                <a:extLst>
                  <a:ext uri="{909E8E84-426E-40DD-AFC4-6F175D3DCCD1}">
                    <a14:hiddenFill xmlns:a14="http://schemas.microsoft.com/office/drawing/2010/main">
                      <a:solidFill>
                        <a:srgbClr val="FFFFFF"/>
                      </a:solidFill>
                    </a14:hiddenFill>
                  </a:ext>
                </a:extLst>
              </p:spPr>
            </p:pic>
          </p:grpSp>
        </p:grpSp>
      </p:grpSp>
    </p:spTree>
    <p:custDataLst>
      <p:tags r:id="rId1"/>
    </p:custDataLst>
    <p:extLst>
      <p:ext uri="{BB962C8B-B14F-4D97-AF65-F5344CB8AC3E}">
        <p14:creationId xmlns:p14="http://schemas.microsoft.com/office/powerpoint/2010/main" val="828590549"/>
      </p:ext>
    </p:extLst>
  </p:cSld>
  <p:clrMapOvr>
    <a:masterClrMapping/>
  </p:clrMapOvr>
  <mc:AlternateContent xmlns:mc="http://schemas.openxmlformats.org/markup-compatibility/2006" xmlns:p14="http://schemas.microsoft.com/office/powerpoint/2010/main">
    <mc:Choice Requires="p14">
      <p:transition spd="slow" p14:dur="2000" advTm="7694"/>
    </mc:Choice>
    <mc:Fallback xmlns="">
      <p:transition spd="slow" advTm="7694"/>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604529F-8100-47DF-98EA-EB42C5956320}"/>
              </a:ext>
            </a:extLst>
          </p:cNvPr>
          <p:cNvPicPr>
            <a:picLocks noChangeAspect="1"/>
          </p:cNvPicPr>
          <p:nvPr/>
        </p:nvPicPr>
        <p:blipFill rotWithShape="1">
          <a:blip r:embed="rId3"/>
          <a:srcRect l="18185" t="37356" r="32735" b="1173"/>
          <a:stretch/>
        </p:blipFill>
        <p:spPr>
          <a:xfrm>
            <a:off x="-88491" y="1047134"/>
            <a:ext cx="5945160" cy="4350776"/>
          </a:xfrm>
          <a:prstGeom prst="rect">
            <a:avLst/>
          </a:prstGeom>
        </p:spPr>
      </p:pic>
      <p:grpSp>
        <p:nvGrpSpPr>
          <p:cNvPr id="26" name="Group 25">
            <a:extLst>
              <a:ext uri="{FF2B5EF4-FFF2-40B4-BE49-F238E27FC236}">
                <a16:creationId xmlns:a16="http://schemas.microsoft.com/office/drawing/2014/main" id="{42CDCE91-11DC-4DA9-80BB-82EF35568D20}"/>
              </a:ext>
            </a:extLst>
          </p:cNvPr>
          <p:cNvGrpSpPr/>
          <p:nvPr/>
        </p:nvGrpSpPr>
        <p:grpSpPr>
          <a:xfrm>
            <a:off x="2335031" y="-2890469"/>
            <a:ext cx="3780019" cy="2738069"/>
            <a:chOff x="2335031" y="3581400"/>
            <a:chExt cx="3780019" cy="2738069"/>
          </a:xfrm>
        </p:grpSpPr>
        <p:cxnSp>
          <p:nvCxnSpPr>
            <p:cNvPr id="75" name="Straight Arrow Connector 74">
              <a:extLst>
                <a:ext uri="{FF2B5EF4-FFF2-40B4-BE49-F238E27FC236}">
                  <a16:creationId xmlns:a16="http://schemas.microsoft.com/office/drawing/2014/main" id="{6AA6CD4D-12F7-4D01-ADD6-6B6BBCBB9749}"/>
                </a:ext>
              </a:extLst>
            </p:cNvPr>
            <p:cNvCxnSpPr>
              <a:cxnSpLocks/>
            </p:cNvCxnSpPr>
            <p:nvPr/>
          </p:nvCxnSpPr>
          <p:spPr>
            <a:xfrm flipV="1">
              <a:off x="2335031" y="3581400"/>
              <a:ext cx="3780019" cy="2738069"/>
            </a:xfrm>
            <a:prstGeom prst="straightConnector1">
              <a:avLst/>
            </a:prstGeom>
            <a:ln w="101600">
              <a:solidFill>
                <a:srgbClr val="7030A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0DC8C54-2F22-49DC-97AB-6C90B345F9D7}"/>
                    </a:ext>
                  </a:extLst>
                </p:cNvPr>
                <p:cNvSpPr txBox="1"/>
                <p:nvPr/>
              </p:nvSpPr>
              <p:spPr>
                <a:xfrm>
                  <a:off x="3719979" y="3690966"/>
                  <a:ext cx="781560" cy="1133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oMath>
                    </m:oMathPara>
                  </a14:m>
                  <a:endParaRPr lang="en-CA" sz="6000" dirty="0">
                    <a:solidFill>
                      <a:srgbClr val="7030A0"/>
                    </a:solidFill>
                  </a:endParaRPr>
                </a:p>
              </p:txBody>
            </p:sp>
          </mc:Choice>
          <mc:Fallback xmlns="">
            <p:sp>
              <p:nvSpPr>
                <p:cNvPr id="23" name="TextBox 22">
                  <a:extLst>
                    <a:ext uri="{FF2B5EF4-FFF2-40B4-BE49-F238E27FC236}">
                      <a16:creationId xmlns:a16="http://schemas.microsoft.com/office/drawing/2014/main" id="{50DC8C54-2F22-49DC-97AB-6C90B345F9D7}"/>
                    </a:ext>
                  </a:extLst>
                </p:cNvPr>
                <p:cNvSpPr txBox="1">
                  <a:spLocks noRot="1" noChangeAspect="1" noMove="1" noResize="1" noEditPoints="1" noAdjustHandles="1" noChangeArrowheads="1" noChangeShapeType="1" noTextEdit="1"/>
                </p:cNvSpPr>
                <p:nvPr/>
              </p:nvSpPr>
              <p:spPr>
                <a:xfrm>
                  <a:off x="3719979" y="3690966"/>
                  <a:ext cx="781560" cy="1133772"/>
                </a:xfrm>
                <a:prstGeom prst="rect">
                  <a:avLst/>
                </a:prstGeom>
                <a:blipFill>
                  <a:blip r:embed="rId8"/>
                  <a:stretch>
                    <a:fillRect/>
                  </a:stretch>
                </a:blipFill>
              </p:spPr>
              <p:txBody>
                <a:bodyPr/>
                <a:lstStyle/>
                <a:p>
                  <a:r>
                    <a:rPr lang="en-CA">
                      <a:noFill/>
                    </a:rPr>
                    <a:t> </a:t>
                  </a:r>
                </a:p>
              </p:txBody>
            </p:sp>
          </mc:Fallback>
        </mc:AlternateContent>
      </p:grpSp>
      <p:sp>
        <p:nvSpPr>
          <p:cNvPr id="50" name="Title 1">
            <a:extLst>
              <a:ext uri="{FF2B5EF4-FFF2-40B4-BE49-F238E27FC236}">
                <a16:creationId xmlns:a16="http://schemas.microsoft.com/office/drawing/2014/main" id="{33C9013E-C12A-40ED-BAEF-E5E65180933C}"/>
              </a:ext>
            </a:extLst>
          </p:cNvPr>
          <p:cNvSpPr txBox="1">
            <a:spLocks/>
          </p:cNvSpPr>
          <p:nvPr/>
        </p:nvSpPr>
        <p:spPr>
          <a:xfrm>
            <a:off x="-10447" y="-460888"/>
            <a:ext cx="11916697" cy="177533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0070C0"/>
                </a:solidFill>
              </a:rPr>
              <a:t>Spacetime Basis (aka reference frame)</a:t>
            </a:r>
          </a:p>
        </p:txBody>
      </p:sp>
      <p:sp>
        <p:nvSpPr>
          <p:cNvPr id="56" name="Subtitle 2">
            <a:extLst>
              <a:ext uri="{FF2B5EF4-FFF2-40B4-BE49-F238E27FC236}">
                <a16:creationId xmlns:a16="http://schemas.microsoft.com/office/drawing/2014/main" id="{03EC900C-3816-4A94-8220-4A6C9F02EF5D}"/>
              </a:ext>
            </a:extLst>
          </p:cNvPr>
          <p:cNvSpPr txBox="1">
            <a:spLocks/>
          </p:cNvSpPr>
          <p:nvPr/>
        </p:nvSpPr>
        <p:spPr>
          <a:xfrm>
            <a:off x="6736941" y="901494"/>
            <a:ext cx="5321709" cy="266085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u="sng" dirty="0"/>
              <a:t>Basis vectors</a:t>
            </a:r>
            <a:r>
              <a:rPr lang="en-US" sz="4000" dirty="0"/>
              <a:t> give us the </a:t>
            </a:r>
          </a:p>
          <a:p>
            <a:pPr marL="0" indent="0" algn="ctr">
              <a:buNone/>
            </a:pPr>
            <a:r>
              <a:rPr lang="en-US" sz="4000" b="1" dirty="0"/>
              <a:t>sizes</a:t>
            </a:r>
            <a:r>
              <a:rPr lang="en-US" sz="4000" dirty="0"/>
              <a:t> and </a:t>
            </a:r>
            <a:r>
              <a:rPr lang="en-US" sz="4000" b="1" dirty="0"/>
              <a:t>directions </a:t>
            </a:r>
          </a:p>
          <a:p>
            <a:pPr marL="0" indent="0" algn="ctr">
              <a:buNone/>
            </a:pPr>
            <a:r>
              <a:rPr lang="en-US" sz="4000" dirty="0"/>
              <a:t>of </a:t>
            </a:r>
            <a:r>
              <a:rPr lang="en-US" sz="4000" b="1" dirty="0">
                <a:solidFill>
                  <a:srgbClr val="00B050"/>
                </a:solidFill>
              </a:rPr>
              <a:t>time</a:t>
            </a:r>
            <a:r>
              <a:rPr lang="en-US" sz="4000" dirty="0"/>
              <a:t> and </a:t>
            </a:r>
            <a:r>
              <a:rPr lang="en-US" sz="4000" b="1" dirty="0">
                <a:solidFill>
                  <a:srgbClr val="0070C0"/>
                </a:solidFill>
              </a:rPr>
              <a:t>space</a:t>
            </a:r>
            <a:r>
              <a:rPr lang="en-US" sz="4000" dirty="0"/>
              <a:t> </a:t>
            </a:r>
          </a:p>
          <a:p>
            <a:pPr marL="0" indent="0" algn="ctr">
              <a:buNone/>
            </a:pPr>
            <a:r>
              <a:rPr lang="en-US" sz="4000" dirty="0"/>
              <a:t>in a spacetime diagram</a:t>
            </a:r>
          </a:p>
        </p:txBody>
      </p:sp>
      <p:grpSp>
        <p:nvGrpSpPr>
          <p:cNvPr id="4" name="Group 3">
            <a:extLst>
              <a:ext uri="{FF2B5EF4-FFF2-40B4-BE49-F238E27FC236}">
                <a16:creationId xmlns:a16="http://schemas.microsoft.com/office/drawing/2014/main" id="{BBCECDB2-3D85-427E-908C-4E412EADFFBD}"/>
              </a:ext>
            </a:extLst>
          </p:cNvPr>
          <p:cNvGrpSpPr/>
          <p:nvPr/>
        </p:nvGrpSpPr>
        <p:grpSpPr>
          <a:xfrm>
            <a:off x="303535" y="3760129"/>
            <a:ext cx="1349985" cy="1324745"/>
            <a:chOff x="7857886" y="4308768"/>
            <a:chExt cx="1349985" cy="1324745"/>
          </a:xfrm>
        </p:grpSpPr>
        <p:cxnSp>
          <p:nvCxnSpPr>
            <p:cNvPr id="65" name="Straight Arrow Connector 64">
              <a:extLst>
                <a:ext uri="{FF2B5EF4-FFF2-40B4-BE49-F238E27FC236}">
                  <a16:creationId xmlns:a16="http://schemas.microsoft.com/office/drawing/2014/main" id="{184FB148-E806-4935-B34B-8111EBE41B0B}"/>
                </a:ext>
              </a:extLst>
            </p:cNvPr>
            <p:cNvCxnSpPr>
              <a:cxnSpLocks/>
            </p:cNvCxnSpPr>
            <p:nvPr/>
          </p:nvCxnSpPr>
          <p:spPr>
            <a:xfrm flipV="1">
              <a:off x="7857886" y="4436247"/>
              <a:ext cx="0" cy="1197266"/>
            </a:xfrm>
            <a:prstGeom prst="straightConnector1">
              <a:avLst/>
            </a:prstGeom>
            <a:ln w="1524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7" name="Subtitle 2">
                  <a:extLst>
                    <a:ext uri="{FF2B5EF4-FFF2-40B4-BE49-F238E27FC236}">
                      <a16:creationId xmlns:a16="http://schemas.microsoft.com/office/drawing/2014/main" id="{E877C85E-00C6-4FE6-A276-F45BD6461191}"/>
                    </a:ext>
                  </a:extLst>
                </p:cNvPr>
                <p:cNvSpPr txBox="1">
                  <a:spLocks/>
                </p:cNvSpPr>
                <p:nvPr/>
              </p:nvSpPr>
              <p:spPr>
                <a:xfrm>
                  <a:off x="8082694" y="4308768"/>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6000" b="0" i="1" smtClean="0">
                                <a:solidFill>
                                  <a:schemeClr val="accent6">
                                    <a:lumMod val="50000"/>
                                  </a:schemeClr>
                                </a:solidFill>
                                <a:latin typeface="Cambria Math" panose="02040503050406030204" pitchFamily="18" charset="0"/>
                              </a:rPr>
                            </m:ctrlPr>
                          </m:accPr>
                          <m:e>
                            <m:sSub>
                              <m:sSubPr>
                                <m:ctrlPr>
                                  <a:rPr lang="en-US" sz="6000" b="0" i="1" smtClean="0">
                                    <a:solidFill>
                                      <a:schemeClr val="accent6">
                                        <a:lumMod val="50000"/>
                                      </a:schemeClr>
                                    </a:solidFill>
                                    <a:latin typeface="Cambria Math" panose="02040503050406030204" pitchFamily="18" charset="0"/>
                                  </a:rPr>
                                </m:ctrlPr>
                              </m:sSubPr>
                              <m:e>
                                <m:r>
                                  <a:rPr lang="en-US" sz="6000" b="0" i="1" smtClean="0">
                                    <a:solidFill>
                                      <a:schemeClr val="accent6">
                                        <a:lumMod val="50000"/>
                                      </a:schemeClr>
                                    </a:solidFill>
                                    <a:latin typeface="Cambria Math" panose="02040503050406030204" pitchFamily="18" charset="0"/>
                                  </a:rPr>
                                  <m:t>𝑒</m:t>
                                </m:r>
                              </m:e>
                              <m:sub>
                                <m:r>
                                  <a:rPr lang="en-US" sz="6000" b="0" i="1" smtClean="0">
                                    <a:solidFill>
                                      <a:schemeClr val="accent6">
                                        <a:lumMod val="50000"/>
                                      </a:schemeClr>
                                    </a:solidFill>
                                    <a:latin typeface="Cambria Math" panose="02040503050406030204" pitchFamily="18" charset="0"/>
                                  </a:rPr>
                                  <m:t>𝑡</m:t>
                                </m:r>
                              </m:sub>
                            </m:sSub>
                          </m:e>
                        </m:acc>
                      </m:oMath>
                    </m:oMathPara>
                  </a14:m>
                  <a:endParaRPr lang="en-US" sz="6000" dirty="0">
                    <a:solidFill>
                      <a:schemeClr val="accent6">
                        <a:lumMod val="50000"/>
                      </a:schemeClr>
                    </a:solidFill>
                  </a:endParaRPr>
                </a:p>
              </p:txBody>
            </p:sp>
          </mc:Choice>
          <mc:Fallback xmlns="">
            <p:sp>
              <p:nvSpPr>
                <p:cNvPr id="37" name="Subtitle 2">
                  <a:extLst>
                    <a:ext uri="{FF2B5EF4-FFF2-40B4-BE49-F238E27FC236}">
                      <a16:creationId xmlns:a16="http://schemas.microsoft.com/office/drawing/2014/main" id="{E877C85E-00C6-4FE6-A276-F45BD6461191}"/>
                    </a:ext>
                  </a:extLst>
                </p:cNvPr>
                <p:cNvSpPr txBox="1">
                  <a:spLocks noRot="1" noChangeAspect="1" noMove="1" noResize="1" noEditPoints="1" noAdjustHandles="1" noChangeArrowheads="1" noChangeShapeType="1" noTextEdit="1"/>
                </p:cNvSpPr>
                <p:nvPr/>
              </p:nvSpPr>
              <p:spPr>
                <a:xfrm>
                  <a:off x="8082694" y="4308768"/>
                  <a:ext cx="1125177" cy="863396"/>
                </a:xfrm>
                <a:prstGeom prst="rect">
                  <a:avLst/>
                </a:prstGeom>
                <a:blipFill>
                  <a:blip r:embed="rId9"/>
                  <a:stretch>
                    <a:fillRect/>
                  </a:stretch>
                </a:blipFill>
              </p:spPr>
              <p:txBody>
                <a:bodyPr/>
                <a:lstStyle/>
                <a:p>
                  <a:r>
                    <a:rPr lang="en-CA">
                      <a:noFill/>
                    </a:rPr>
                    <a:t> </a:t>
                  </a:r>
                </a:p>
              </p:txBody>
            </p:sp>
          </mc:Fallback>
        </mc:AlternateContent>
      </p:grpSp>
      <p:grpSp>
        <p:nvGrpSpPr>
          <p:cNvPr id="5" name="Group 4">
            <a:extLst>
              <a:ext uri="{FF2B5EF4-FFF2-40B4-BE49-F238E27FC236}">
                <a16:creationId xmlns:a16="http://schemas.microsoft.com/office/drawing/2014/main" id="{CCE62C3D-1A53-4E88-8EAB-A341B1504DBF}"/>
              </a:ext>
            </a:extLst>
          </p:cNvPr>
          <p:cNvGrpSpPr/>
          <p:nvPr/>
        </p:nvGrpSpPr>
        <p:grpSpPr>
          <a:xfrm>
            <a:off x="316254" y="4654757"/>
            <a:ext cx="2388848" cy="863396"/>
            <a:chOff x="9460252" y="3698156"/>
            <a:chExt cx="2388848" cy="863396"/>
          </a:xfrm>
        </p:grpSpPr>
        <p:cxnSp>
          <p:nvCxnSpPr>
            <p:cNvPr id="70" name="Straight Arrow Connector 69">
              <a:extLst>
                <a:ext uri="{FF2B5EF4-FFF2-40B4-BE49-F238E27FC236}">
                  <a16:creationId xmlns:a16="http://schemas.microsoft.com/office/drawing/2014/main" id="{61C5293E-03FF-442D-86C5-C801A4519968}"/>
                </a:ext>
              </a:extLst>
            </p:cNvPr>
            <p:cNvCxnSpPr>
              <a:cxnSpLocks/>
            </p:cNvCxnSpPr>
            <p:nvPr/>
          </p:nvCxnSpPr>
          <p:spPr>
            <a:xfrm>
              <a:off x="9460252" y="4113401"/>
              <a:ext cx="1173791"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41" name="Subtitle 2">
                  <a:extLst>
                    <a:ext uri="{FF2B5EF4-FFF2-40B4-BE49-F238E27FC236}">
                      <a16:creationId xmlns:a16="http://schemas.microsoft.com/office/drawing/2014/main" id="{CA2BBCC4-9B3F-4A4F-95BF-6DA769A47683}"/>
                    </a:ext>
                  </a:extLst>
                </p:cNvPr>
                <p:cNvSpPr txBox="1">
                  <a:spLocks/>
                </p:cNvSpPr>
                <p:nvPr/>
              </p:nvSpPr>
              <p:spPr>
                <a:xfrm>
                  <a:off x="10723923" y="3698156"/>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oMath>
                    </m:oMathPara>
                  </a14:m>
                  <a:endParaRPr lang="en-US" sz="6000" dirty="0">
                    <a:solidFill>
                      <a:srgbClr val="002060"/>
                    </a:solidFill>
                  </a:endParaRPr>
                </a:p>
              </p:txBody>
            </p:sp>
          </mc:Choice>
          <mc:Fallback xmlns="">
            <p:sp>
              <p:nvSpPr>
                <p:cNvPr id="41" name="Subtitle 2">
                  <a:extLst>
                    <a:ext uri="{FF2B5EF4-FFF2-40B4-BE49-F238E27FC236}">
                      <a16:creationId xmlns:a16="http://schemas.microsoft.com/office/drawing/2014/main" id="{CA2BBCC4-9B3F-4A4F-95BF-6DA769A47683}"/>
                    </a:ext>
                  </a:extLst>
                </p:cNvPr>
                <p:cNvSpPr txBox="1">
                  <a:spLocks noRot="1" noChangeAspect="1" noMove="1" noResize="1" noEditPoints="1" noAdjustHandles="1" noChangeArrowheads="1" noChangeShapeType="1" noTextEdit="1"/>
                </p:cNvSpPr>
                <p:nvPr/>
              </p:nvSpPr>
              <p:spPr>
                <a:xfrm>
                  <a:off x="10723923" y="3698156"/>
                  <a:ext cx="1125177" cy="863396"/>
                </a:xfrm>
                <a:prstGeom prst="rect">
                  <a:avLst/>
                </a:prstGeom>
                <a:blipFill>
                  <a:blip r:embed="rId10"/>
                  <a:stretch>
                    <a:fillRect/>
                  </a:stretch>
                </a:blipFill>
              </p:spPr>
              <p:txBody>
                <a:bodyPr/>
                <a:lstStyle/>
                <a:p>
                  <a:r>
                    <a:rPr lang="en-CA">
                      <a:noFill/>
                    </a:rPr>
                    <a:t> </a:t>
                  </a:r>
                </a:p>
              </p:txBody>
            </p:sp>
          </mc:Fallback>
        </mc:AlternateContent>
      </p:grpSp>
      <p:sp>
        <p:nvSpPr>
          <p:cNvPr id="46" name="Oval 45">
            <a:extLst>
              <a:ext uri="{FF2B5EF4-FFF2-40B4-BE49-F238E27FC236}">
                <a16:creationId xmlns:a16="http://schemas.microsoft.com/office/drawing/2014/main" id="{DB2D3649-905F-46CD-A9C4-8CE6A2AEC563}"/>
              </a:ext>
            </a:extLst>
          </p:cNvPr>
          <p:cNvSpPr/>
          <p:nvPr/>
        </p:nvSpPr>
        <p:spPr>
          <a:xfrm>
            <a:off x="115523" y="4874493"/>
            <a:ext cx="352137" cy="3521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8" name="Group 27">
            <a:extLst>
              <a:ext uri="{FF2B5EF4-FFF2-40B4-BE49-F238E27FC236}">
                <a16:creationId xmlns:a16="http://schemas.microsoft.com/office/drawing/2014/main" id="{EE3F26A4-283D-4DF6-9A73-55D368BFBA0F}"/>
              </a:ext>
            </a:extLst>
          </p:cNvPr>
          <p:cNvGrpSpPr/>
          <p:nvPr/>
        </p:nvGrpSpPr>
        <p:grpSpPr>
          <a:xfrm>
            <a:off x="4762500" y="1428750"/>
            <a:ext cx="1955032" cy="2175329"/>
            <a:chOff x="6019800" y="2628900"/>
            <a:chExt cx="1955032" cy="2175329"/>
          </a:xfrm>
        </p:grpSpPr>
        <p:pic>
          <p:nvPicPr>
            <p:cNvPr id="29" name="Picture 2">
              <a:extLst>
                <a:ext uri="{FF2B5EF4-FFF2-40B4-BE49-F238E27FC236}">
                  <a16:creationId xmlns:a16="http://schemas.microsoft.com/office/drawing/2014/main" id="{F11A09AC-EF8E-4519-81D1-C9D80EE1E6A9}"/>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7576" r="5207"/>
            <a:stretch/>
          </p:blipFill>
          <p:spPr bwMode="auto">
            <a:xfrm flipH="1">
              <a:off x="6545942" y="2911316"/>
              <a:ext cx="1428890" cy="1892913"/>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a:extLst>
                <a:ext uri="{FF2B5EF4-FFF2-40B4-BE49-F238E27FC236}">
                  <a16:creationId xmlns:a16="http://schemas.microsoft.com/office/drawing/2014/main" id="{8BE68F44-9C59-48D8-A67C-18B4B0DD6FD3}"/>
                </a:ext>
              </a:extLst>
            </p:cNvPr>
            <p:cNvGrpSpPr/>
            <p:nvPr/>
          </p:nvGrpSpPr>
          <p:grpSpPr>
            <a:xfrm>
              <a:off x="6019800" y="2628900"/>
              <a:ext cx="990600" cy="1733550"/>
              <a:chOff x="6019800" y="2628900"/>
              <a:chExt cx="990600" cy="1733550"/>
            </a:xfrm>
          </p:grpSpPr>
          <p:sp>
            <p:nvSpPr>
              <p:cNvPr id="31" name="Oval 30">
                <a:extLst>
                  <a:ext uri="{FF2B5EF4-FFF2-40B4-BE49-F238E27FC236}">
                    <a16:creationId xmlns:a16="http://schemas.microsoft.com/office/drawing/2014/main" id="{FB3CD1EE-530F-44D6-B830-B64A31C2D831}"/>
                  </a:ext>
                </a:extLst>
              </p:cNvPr>
              <p:cNvSpPr/>
              <p:nvPr/>
            </p:nvSpPr>
            <p:spPr>
              <a:xfrm>
                <a:off x="6019800" y="2628900"/>
                <a:ext cx="342900" cy="3429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2" name="Group 31">
                <a:extLst>
                  <a:ext uri="{FF2B5EF4-FFF2-40B4-BE49-F238E27FC236}">
                    <a16:creationId xmlns:a16="http://schemas.microsoft.com/office/drawing/2014/main" id="{9FC96516-2235-4963-973D-407C507D3091}"/>
                  </a:ext>
                </a:extLst>
              </p:cNvPr>
              <p:cNvGrpSpPr/>
              <p:nvPr/>
            </p:nvGrpSpPr>
            <p:grpSpPr>
              <a:xfrm>
                <a:off x="6134100" y="3486150"/>
                <a:ext cx="876300" cy="876300"/>
                <a:chOff x="9944100" y="3981450"/>
                <a:chExt cx="876300" cy="876300"/>
              </a:xfrm>
            </p:grpSpPr>
            <p:sp>
              <p:nvSpPr>
                <p:cNvPr id="33" name="Rectangle 32">
                  <a:extLst>
                    <a:ext uri="{FF2B5EF4-FFF2-40B4-BE49-F238E27FC236}">
                      <a16:creationId xmlns:a16="http://schemas.microsoft.com/office/drawing/2014/main" id="{22ADF1A9-9EBF-4A87-BD57-DA04DF31D21C}"/>
                    </a:ext>
                  </a:extLst>
                </p:cNvPr>
                <p:cNvSpPr/>
                <p:nvPr/>
              </p:nvSpPr>
              <p:spPr>
                <a:xfrm>
                  <a:off x="10058400" y="4210050"/>
                  <a:ext cx="628650" cy="628650"/>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4" name="Picture 4" descr="Image result for snap fingers icon">
                  <a:extLst>
                    <a:ext uri="{FF2B5EF4-FFF2-40B4-BE49-F238E27FC236}">
                      <a16:creationId xmlns:a16="http://schemas.microsoft.com/office/drawing/2014/main" id="{8822B3BA-A319-449B-ABD0-369B30FD4AA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44100" y="3981450"/>
                  <a:ext cx="876300" cy="876300"/>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35" name="Group 34">
            <a:extLst>
              <a:ext uri="{FF2B5EF4-FFF2-40B4-BE49-F238E27FC236}">
                <a16:creationId xmlns:a16="http://schemas.microsoft.com/office/drawing/2014/main" id="{F72D34A7-D2F3-42EA-B0DC-E7B6AA989406}"/>
              </a:ext>
            </a:extLst>
          </p:cNvPr>
          <p:cNvGrpSpPr/>
          <p:nvPr/>
        </p:nvGrpSpPr>
        <p:grpSpPr>
          <a:xfrm>
            <a:off x="115523" y="4874493"/>
            <a:ext cx="1579927" cy="1894412"/>
            <a:chOff x="115523" y="4874493"/>
            <a:chExt cx="1579927" cy="1894412"/>
          </a:xfrm>
        </p:grpSpPr>
        <p:sp>
          <p:nvSpPr>
            <p:cNvPr id="36" name="Oval 35">
              <a:extLst>
                <a:ext uri="{FF2B5EF4-FFF2-40B4-BE49-F238E27FC236}">
                  <a16:creationId xmlns:a16="http://schemas.microsoft.com/office/drawing/2014/main" id="{81B24AD0-646C-4322-B8B5-B9E01B09A785}"/>
                </a:ext>
              </a:extLst>
            </p:cNvPr>
            <p:cNvSpPr/>
            <p:nvPr/>
          </p:nvSpPr>
          <p:spPr>
            <a:xfrm>
              <a:off x="115523" y="4874493"/>
              <a:ext cx="352137" cy="3521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8" name="Group 37">
              <a:extLst>
                <a:ext uri="{FF2B5EF4-FFF2-40B4-BE49-F238E27FC236}">
                  <a16:creationId xmlns:a16="http://schemas.microsoft.com/office/drawing/2014/main" id="{F623B7CD-9DEE-480F-8E79-F81FA4C03842}"/>
                </a:ext>
              </a:extLst>
            </p:cNvPr>
            <p:cNvGrpSpPr/>
            <p:nvPr/>
          </p:nvGrpSpPr>
          <p:grpSpPr>
            <a:xfrm>
              <a:off x="160868" y="5257799"/>
              <a:ext cx="1534582" cy="1511106"/>
              <a:chOff x="738248" y="4324350"/>
              <a:chExt cx="1909702" cy="1880488"/>
            </a:xfrm>
          </p:grpSpPr>
          <p:pic>
            <p:nvPicPr>
              <p:cNvPr id="47" name="Picture 2">
                <a:extLst>
                  <a:ext uri="{FF2B5EF4-FFF2-40B4-BE49-F238E27FC236}">
                    <a16:creationId xmlns:a16="http://schemas.microsoft.com/office/drawing/2014/main" id="{972E212A-5115-417C-AEA3-7D0B2B170B8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9095" t="10139" b="5438"/>
              <a:stretch/>
            </p:blipFill>
            <p:spPr bwMode="auto">
              <a:xfrm>
                <a:off x="738248" y="4460559"/>
                <a:ext cx="1273432" cy="174427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6020910F-C492-4EC2-BA26-7E4B221DDC97}"/>
                  </a:ext>
                </a:extLst>
              </p:cNvPr>
              <p:cNvGrpSpPr/>
              <p:nvPr/>
            </p:nvGrpSpPr>
            <p:grpSpPr>
              <a:xfrm rot="1431413">
                <a:off x="1562099" y="4324350"/>
                <a:ext cx="1085851" cy="971550"/>
                <a:chOff x="9029699" y="4591050"/>
                <a:chExt cx="1085851" cy="971550"/>
              </a:xfrm>
            </p:grpSpPr>
            <p:sp>
              <p:nvSpPr>
                <p:cNvPr id="49" name="Rectangle 48">
                  <a:extLst>
                    <a:ext uri="{FF2B5EF4-FFF2-40B4-BE49-F238E27FC236}">
                      <a16:creationId xmlns:a16="http://schemas.microsoft.com/office/drawing/2014/main" id="{FF8B5801-346F-46B4-99F9-CF6AE4C8DD54}"/>
                    </a:ext>
                  </a:extLst>
                </p:cNvPr>
                <p:cNvSpPr/>
                <p:nvPr/>
              </p:nvSpPr>
              <p:spPr>
                <a:xfrm>
                  <a:off x="9105900" y="4591050"/>
                  <a:ext cx="971550" cy="971550"/>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1" name="Picture 2" descr="Image result for sneeze icon">
                  <a:extLst>
                    <a:ext uri="{FF2B5EF4-FFF2-40B4-BE49-F238E27FC236}">
                      <a16:creationId xmlns:a16="http://schemas.microsoft.com/office/drawing/2014/main" id="{A8E795EF-C493-422F-AFCF-7564E701CC2C}"/>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b="54448"/>
                <a:stretch/>
              </p:blipFill>
              <p:spPr bwMode="auto">
                <a:xfrm>
                  <a:off x="9029699" y="4693714"/>
                  <a:ext cx="1085851" cy="849836"/>
                </a:xfrm>
                <a:prstGeom prst="rect">
                  <a:avLst/>
                </a:prstGeom>
                <a:noFill/>
                <a:extLst>
                  <a:ext uri="{909E8E84-426E-40DD-AFC4-6F175D3DCCD1}">
                    <a14:hiddenFill xmlns:a14="http://schemas.microsoft.com/office/drawing/2010/main">
                      <a:solidFill>
                        <a:srgbClr val="FFFFFF"/>
                      </a:solidFill>
                    </a14:hiddenFill>
                  </a:ext>
                </a:extLst>
              </p:spPr>
            </p:pic>
          </p:grpSp>
        </p:grpSp>
      </p:grpSp>
    </p:spTree>
    <p:extLst>
      <p:ext uri="{BB962C8B-B14F-4D97-AF65-F5344CB8AC3E}">
        <p14:creationId xmlns:p14="http://schemas.microsoft.com/office/powerpoint/2010/main" val="2734491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297">
        <p159:morph option="byObject"/>
      </p:transition>
    </mc:Choice>
    <mc:Fallback xmlns="">
      <p:transition spd="slow" advTm="7297">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604529F-8100-47DF-98EA-EB42C5956320}"/>
              </a:ext>
            </a:extLst>
          </p:cNvPr>
          <p:cNvPicPr>
            <a:picLocks noChangeAspect="1"/>
          </p:cNvPicPr>
          <p:nvPr/>
        </p:nvPicPr>
        <p:blipFill rotWithShape="1">
          <a:blip r:embed="rId4"/>
          <a:srcRect l="18185" t="37356" r="32735" b="1173"/>
          <a:stretch/>
        </p:blipFill>
        <p:spPr>
          <a:xfrm>
            <a:off x="-88491" y="1047134"/>
            <a:ext cx="5945160" cy="4350776"/>
          </a:xfrm>
          <a:prstGeom prst="rect">
            <a:avLst/>
          </a:prstGeom>
        </p:spPr>
      </p:pic>
      <p:grpSp>
        <p:nvGrpSpPr>
          <p:cNvPr id="26" name="Group 25">
            <a:extLst>
              <a:ext uri="{FF2B5EF4-FFF2-40B4-BE49-F238E27FC236}">
                <a16:creationId xmlns:a16="http://schemas.microsoft.com/office/drawing/2014/main" id="{42CDCE91-11DC-4DA9-80BB-82EF35568D20}"/>
              </a:ext>
            </a:extLst>
          </p:cNvPr>
          <p:cNvGrpSpPr/>
          <p:nvPr/>
        </p:nvGrpSpPr>
        <p:grpSpPr>
          <a:xfrm>
            <a:off x="2335031" y="-2890469"/>
            <a:ext cx="3780019" cy="2738069"/>
            <a:chOff x="2335031" y="3581400"/>
            <a:chExt cx="3780019" cy="2738069"/>
          </a:xfrm>
        </p:grpSpPr>
        <p:cxnSp>
          <p:nvCxnSpPr>
            <p:cNvPr id="75" name="Straight Arrow Connector 74">
              <a:extLst>
                <a:ext uri="{FF2B5EF4-FFF2-40B4-BE49-F238E27FC236}">
                  <a16:creationId xmlns:a16="http://schemas.microsoft.com/office/drawing/2014/main" id="{6AA6CD4D-12F7-4D01-ADD6-6B6BBCBB9749}"/>
                </a:ext>
              </a:extLst>
            </p:cNvPr>
            <p:cNvCxnSpPr>
              <a:cxnSpLocks/>
            </p:cNvCxnSpPr>
            <p:nvPr/>
          </p:nvCxnSpPr>
          <p:spPr>
            <a:xfrm flipV="1">
              <a:off x="2335031" y="3581400"/>
              <a:ext cx="3780019" cy="2738069"/>
            </a:xfrm>
            <a:prstGeom prst="straightConnector1">
              <a:avLst/>
            </a:prstGeom>
            <a:ln w="101600">
              <a:solidFill>
                <a:srgbClr val="7030A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0DC8C54-2F22-49DC-97AB-6C90B345F9D7}"/>
                    </a:ext>
                  </a:extLst>
                </p:cNvPr>
                <p:cNvSpPr txBox="1"/>
                <p:nvPr/>
              </p:nvSpPr>
              <p:spPr>
                <a:xfrm>
                  <a:off x="3719979" y="3690966"/>
                  <a:ext cx="781560" cy="1133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oMath>
                    </m:oMathPara>
                  </a14:m>
                  <a:endParaRPr lang="en-CA" sz="6000" dirty="0">
                    <a:solidFill>
                      <a:srgbClr val="7030A0"/>
                    </a:solidFill>
                  </a:endParaRPr>
                </a:p>
              </p:txBody>
            </p:sp>
          </mc:Choice>
          <mc:Fallback xmlns="">
            <p:sp>
              <p:nvSpPr>
                <p:cNvPr id="23" name="TextBox 22">
                  <a:extLst>
                    <a:ext uri="{FF2B5EF4-FFF2-40B4-BE49-F238E27FC236}">
                      <a16:creationId xmlns:a16="http://schemas.microsoft.com/office/drawing/2014/main" id="{50DC8C54-2F22-49DC-97AB-6C90B345F9D7}"/>
                    </a:ext>
                  </a:extLst>
                </p:cNvPr>
                <p:cNvSpPr txBox="1">
                  <a:spLocks noRot="1" noChangeAspect="1" noMove="1" noResize="1" noEditPoints="1" noAdjustHandles="1" noChangeArrowheads="1" noChangeShapeType="1" noTextEdit="1"/>
                </p:cNvSpPr>
                <p:nvPr/>
              </p:nvSpPr>
              <p:spPr>
                <a:xfrm>
                  <a:off x="3719979" y="3690966"/>
                  <a:ext cx="781560" cy="1133772"/>
                </a:xfrm>
                <a:prstGeom prst="rect">
                  <a:avLst/>
                </a:prstGeom>
                <a:blipFill>
                  <a:blip r:embed="rId9"/>
                  <a:stretch>
                    <a:fillRect/>
                  </a:stretch>
                </a:blipFill>
              </p:spPr>
              <p:txBody>
                <a:bodyPr/>
                <a:lstStyle/>
                <a:p>
                  <a:r>
                    <a:rPr lang="en-CA">
                      <a:noFill/>
                    </a:rPr>
                    <a:t> </a:t>
                  </a:r>
                </a:p>
              </p:txBody>
            </p:sp>
          </mc:Fallback>
        </mc:AlternateContent>
      </p:grpSp>
      <p:sp>
        <p:nvSpPr>
          <p:cNvPr id="50" name="Title 1">
            <a:extLst>
              <a:ext uri="{FF2B5EF4-FFF2-40B4-BE49-F238E27FC236}">
                <a16:creationId xmlns:a16="http://schemas.microsoft.com/office/drawing/2014/main" id="{33C9013E-C12A-40ED-BAEF-E5E65180933C}"/>
              </a:ext>
            </a:extLst>
          </p:cNvPr>
          <p:cNvSpPr txBox="1">
            <a:spLocks/>
          </p:cNvSpPr>
          <p:nvPr/>
        </p:nvSpPr>
        <p:spPr>
          <a:xfrm>
            <a:off x="-10447" y="-460888"/>
            <a:ext cx="11916697" cy="177533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0070C0"/>
                </a:solidFill>
              </a:rPr>
              <a:t>Spacetime Basis (aka reference frame)</a:t>
            </a:r>
          </a:p>
        </p:txBody>
      </p:sp>
      <p:grpSp>
        <p:nvGrpSpPr>
          <p:cNvPr id="40" name="Group 39">
            <a:extLst>
              <a:ext uri="{FF2B5EF4-FFF2-40B4-BE49-F238E27FC236}">
                <a16:creationId xmlns:a16="http://schemas.microsoft.com/office/drawing/2014/main" id="{AC923165-135F-41E1-9B68-320F3A42D742}"/>
              </a:ext>
            </a:extLst>
          </p:cNvPr>
          <p:cNvGrpSpPr/>
          <p:nvPr/>
        </p:nvGrpSpPr>
        <p:grpSpPr>
          <a:xfrm>
            <a:off x="229566" y="1668322"/>
            <a:ext cx="4675370" cy="3386619"/>
            <a:chOff x="2335031" y="3581400"/>
            <a:chExt cx="3780019" cy="2738069"/>
          </a:xfrm>
        </p:grpSpPr>
        <p:cxnSp>
          <p:nvCxnSpPr>
            <p:cNvPr id="42" name="Straight Arrow Connector 41">
              <a:extLst>
                <a:ext uri="{FF2B5EF4-FFF2-40B4-BE49-F238E27FC236}">
                  <a16:creationId xmlns:a16="http://schemas.microsoft.com/office/drawing/2014/main" id="{656BB3C2-E0C0-40CB-9DA0-84689D1C6D43}"/>
                </a:ext>
              </a:extLst>
            </p:cNvPr>
            <p:cNvCxnSpPr>
              <a:cxnSpLocks/>
            </p:cNvCxnSpPr>
            <p:nvPr/>
          </p:nvCxnSpPr>
          <p:spPr>
            <a:xfrm flipV="1">
              <a:off x="2335031" y="3581400"/>
              <a:ext cx="3780019" cy="2738069"/>
            </a:xfrm>
            <a:prstGeom prst="straightConnector1">
              <a:avLst/>
            </a:prstGeom>
            <a:ln w="101600">
              <a:solidFill>
                <a:srgbClr val="A66BD3"/>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D0A925A-3A10-4BE1-943B-00598332F9A2}"/>
                    </a:ext>
                  </a:extLst>
                </p:cNvPr>
                <p:cNvSpPr txBox="1"/>
                <p:nvPr/>
              </p:nvSpPr>
              <p:spPr>
                <a:xfrm>
                  <a:off x="3614367" y="3984334"/>
                  <a:ext cx="781560" cy="1133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oMath>
                    </m:oMathPara>
                  </a14:m>
                  <a:endParaRPr lang="en-CA" sz="6000" dirty="0">
                    <a:solidFill>
                      <a:srgbClr val="7030A0"/>
                    </a:solidFill>
                  </a:endParaRPr>
                </a:p>
              </p:txBody>
            </p:sp>
          </mc:Choice>
          <mc:Fallback xmlns="">
            <p:sp>
              <p:nvSpPr>
                <p:cNvPr id="43" name="TextBox 42">
                  <a:extLst>
                    <a:ext uri="{FF2B5EF4-FFF2-40B4-BE49-F238E27FC236}">
                      <a16:creationId xmlns:a16="http://schemas.microsoft.com/office/drawing/2014/main" id="{5D0A925A-3A10-4BE1-943B-00598332F9A2}"/>
                    </a:ext>
                  </a:extLst>
                </p:cNvPr>
                <p:cNvSpPr txBox="1">
                  <a:spLocks noRot="1" noChangeAspect="1" noMove="1" noResize="1" noEditPoints="1" noAdjustHandles="1" noChangeArrowheads="1" noChangeShapeType="1" noTextEdit="1"/>
                </p:cNvSpPr>
                <p:nvPr/>
              </p:nvSpPr>
              <p:spPr>
                <a:xfrm>
                  <a:off x="3614367" y="3984334"/>
                  <a:ext cx="781560" cy="1133772"/>
                </a:xfrm>
                <a:prstGeom prst="rect">
                  <a:avLst/>
                </a:prstGeom>
                <a:blipFill>
                  <a:blip r:embed="rId10"/>
                  <a:stretch>
                    <a:fillRect/>
                  </a:stretch>
                </a:blipFill>
              </p:spPr>
              <p:txBody>
                <a:bodyPr/>
                <a:lstStyle/>
                <a:p>
                  <a:r>
                    <a:rPr lang="en-CA">
                      <a:noFill/>
                    </a:rPr>
                    <a:t> </a:t>
                  </a:r>
                </a:p>
              </p:txBody>
            </p:sp>
          </mc:Fallback>
        </mc:AlternateContent>
      </p:grpSp>
      <p:sp>
        <p:nvSpPr>
          <p:cNvPr id="56" name="Subtitle 2">
            <a:extLst>
              <a:ext uri="{FF2B5EF4-FFF2-40B4-BE49-F238E27FC236}">
                <a16:creationId xmlns:a16="http://schemas.microsoft.com/office/drawing/2014/main" id="{03EC900C-3816-4A94-8220-4A6C9F02EF5D}"/>
              </a:ext>
            </a:extLst>
          </p:cNvPr>
          <p:cNvSpPr txBox="1">
            <a:spLocks/>
          </p:cNvSpPr>
          <p:nvPr/>
        </p:nvSpPr>
        <p:spPr>
          <a:xfrm>
            <a:off x="6736941" y="901494"/>
            <a:ext cx="5321709" cy="266085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u="sng" dirty="0"/>
              <a:t>Basis vectors</a:t>
            </a:r>
            <a:r>
              <a:rPr lang="en-US" sz="4000" dirty="0"/>
              <a:t> give us the </a:t>
            </a:r>
          </a:p>
          <a:p>
            <a:pPr marL="0" indent="0" algn="ctr">
              <a:buNone/>
            </a:pPr>
            <a:r>
              <a:rPr lang="en-US" sz="4000" b="1" dirty="0"/>
              <a:t>sizes</a:t>
            </a:r>
            <a:r>
              <a:rPr lang="en-US" sz="4000" dirty="0"/>
              <a:t> and </a:t>
            </a:r>
            <a:r>
              <a:rPr lang="en-US" sz="4000" b="1" dirty="0"/>
              <a:t>directions </a:t>
            </a:r>
          </a:p>
          <a:p>
            <a:pPr marL="0" indent="0" algn="ctr">
              <a:buNone/>
            </a:pPr>
            <a:r>
              <a:rPr lang="en-US" sz="4000" dirty="0"/>
              <a:t>of </a:t>
            </a:r>
            <a:r>
              <a:rPr lang="en-US" sz="4000" b="1" dirty="0">
                <a:solidFill>
                  <a:srgbClr val="00B050"/>
                </a:solidFill>
              </a:rPr>
              <a:t>time</a:t>
            </a:r>
            <a:r>
              <a:rPr lang="en-US" sz="4000" dirty="0"/>
              <a:t> and </a:t>
            </a:r>
            <a:r>
              <a:rPr lang="en-US" sz="4000" b="1" dirty="0">
                <a:solidFill>
                  <a:srgbClr val="0070C0"/>
                </a:solidFill>
              </a:rPr>
              <a:t>space</a:t>
            </a:r>
            <a:r>
              <a:rPr lang="en-US" sz="4000" dirty="0"/>
              <a:t> </a:t>
            </a:r>
          </a:p>
          <a:p>
            <a:pPr marL="0" indent="0" algn="ctr">
              <a:buNone/>
            </a:pPr>
            <a:r>
              <a:rPr lang="en-US" sz="4000" dirty="0"/>
              <a:t>in a spacetime diagram</a:t>
            </a:r>
          </a:p>
        </p:txBody>
      </p:sp>
      <p:sp>
        <p:nvSpPr>
          <p:cNvPr id="44" name="Rectangle 43">
            <a:extLst>
              <a:ext uri="{FF2B5EF4-FFF2-40B4-BE49-F238E27FC236}">
                <a16:creationId xmlns:a16="http://schemas.microsoft.com/office/drawing/2014/main" id="{25BA0AD2-A1FB-48AD-ADCE-5A029FB4F337}"/>
              </a:ext>
            </a:extLst>
          </p:cNvPr>
          <p:cNvSpPr/>
          <p:nvPr/>
        </p:nvSpPr>
        <p:spPr>
          <a:xfrm>
            <a:off x="594067" y="3859823"/>
            <a:ext cx="781050" cy="781050"/>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 name="Group 3">
            <a:extLst>
              <a:ext uri="{FF2B5EF4-FFF2-40B4-BE49-F238E27FC236}">
                <a16:creationId xmlns:a16="http://schemas.microsoft.com/office/drawing/2014/main" id="{BBCECDB2-3D85-427E-908C-4E412EADFFBD}"/>
              </a:ext>
            </a:extLst>
          </p:cNvPr>
          <p:cNvGrpSpPr/>
          <p:nvPr/>
        </p:nvGrpSpPr>
        <p:grpSpPr>
          <a:xfrm>
            <a:off x="303535" y="3760129"/>
            <a:ext cx="1349985" cy="1324745"/>
            <a:chOff x="7857886" y="4308768"/>
            <a:chExt cx="1349985" cy="1324745"/>
          </a:xfrm>
        </p:grpSpPr>
        <p:cxnSp>
          <p:nvCxnSpPr>
            <p:cNvPr id="65" name="Straight Arrow Connector 64">
              <a:extLst>
                <a:ext uri="{FF2B5EF4-FFF2-40B4-BE49-F238E27FC236}">
                  <a16:creationId xmlns:a16="http://schemas.microsoft.com/office/drawing/2014/main" id="{184FB148-E806-4935-B34B-8111EBE41B0B}"/>
                </a:ext>
              </a:extLst>
            </p:cNvPr>
            <p:cNvCxnSpPr>
              <a:cxnSpLocks/>
            </p:cNvCxnSpPr>
            <p:nvPr/>
          </p:nvCxnSpPr>
          <p:spPr>
            <a:xfrm flipV="1">
              <a:off x="7857886" y="4436247"/>
              <a:ext cx="0" cy="1197266"/>
            </a:xfrm>
            <a:prstGeom prst="straightConnector1">
              <a:avLst/>
            </a:prstGeom>
            <a:ln w="1524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7" name="Subtitle 2">
                  <a:extLst>
                    <a:ext uri="{FF2B5EF4-FFF2-40B4-BE49-F238E27FC236}">
                      <a16:creationId xmlns:a16="http://schemas.microsoft.com/office/drawing/2014/main" id="{E877C85E-00C6-4FE6-A276-F45BD6461191}"/>
                    </a:ext>
                  </a:extLst>
                </p:cNvPr>
                <p:cNvSpPr txBox="1">
                  <a:spLocks/>
                </p:cNvSpPr>
                <p:nvPr/>
              </p:nvSpPr>
              <p:spPr>
                <a:xfrm>
                  <a:off x="8082694" y="4308768"/>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6000" b="0" i="1" smtClean="0">
                                <a:solidFill>
                                  <a:schemeClr val="accent6">
                                    <a:lumMod val="50000"/>
                                  </a:schemeClr>
                                </a:solidFill>
                                <a:latin typeface="Cambria Math" panose="02040503050406030204" pitchFamily="18" charset="0"/>
                              </a:rPr>
                            </m:ctrlPr>
                          </m:accPr>
                          <m:e>
                            <m:sSub>
                              <m:sSubPr>
                                <m:ctrlPr>
                                  <a:rPr lang="en-US" sz="6000" b="0" i="1" smtClean="0">
                                    <a:solidFill>
                                      <a:schemeClr val="accent6">
                                        <a:lumMod val="50000"/>
                                      </a:schemeClr>
                                    </a:solidFill>
                                    <a:latin typeface="Cambria Math" panose="02040503050406030204" pitchFamily="18" charset="0"/>
                                  </a:rPr>
                                </m:ctrlPr>
                              </m:sSubPr>
                              <m:e>
                                <m:r>
                                  <a:rPr lang="en-US" sz="6000" b="0" i="1" smtClean="0">
                                    <a:solidFill>
                                      <a:schemeClr val="accent6">
                                        <a:lumMod val="50000"/>
                                      </a:schemeClr>
                                    </a:solidFill>
                                    <a:latin typeface="Cambria Math" panose="02040503050406030204" pitchFamily="18" charset="0"/>
                                  </a:rPr>
                                  <m:t>𝑒</m:t>
                                </m:r>
                              </m:e>
                              <m:sub>
                                <m:r>
                                  <a:rPr lang="en-US" sz="6000" b="0" i="1" smtClean="0">
                                    <a:solidFill>
                                      <a:schemeClr val="accent6">
                                        <a:lumMod val="50000"/>
                                      </a:schemeClr>
                                    </a:solidFill>
                                    <a:latin typeface="Cambria Math" panose="02040503050406030204" pitchFamily="18" charset="0"/>
                                  </a:rPr>
                                  <m:t>𝑡</m:t>
                                </m:r>
                              </m:sub>
                            </m:sSub>
                          </m:e>
                        </m:acc>
                      </m:oMath>
                    </m:oMathPara>
                  </a14:m>
                  <a:endParaRPr lang="en-US" sz="6000" dirty="0">
                    <a:solidFill>
                      <a:schemeClr val="accent6">
                        <a:lumMod val="50000"/>
                      </a:schemeClr>
                    </a:solidFill>
                  </a:endParaRPr>
                </a:p>
              </p:txBody>
            </p:sp>
          </mc:Choice>
          <mc:Fallback xmlns="">
            <p:sp>
              <p:nvSpPr>
                <p:cNvPr id="37" name="Subtitle 2">
                  <a:extLst>
                    <a:ext uri="{FF2B5EF4-FFF2-40B4-BE49-F238E27FC236}">
                      <a16:creationId xmlns:a16="http://schemas.microsoft.com/office/drawing/2014/main" id="{E877C85E-00C6-4FE6-A276-F45BD6461191}"/>
                    </a:ext>
                  </a:extLst>
                </p:cNvPr>
                <p:cNvSpPr txBox="1">
                  <a:spLocks noRot="1" noChangeAspect="1" noMove="1" noResize="1" noEditPoints="1" noAdjustHandles="1" noChangeArrowheads="1" noChangeShapeType="1" noTextEdit="1"/>
                </p:cNvSpPr>
                <p:nvPr/>
              </p:nvSpPr>
              <p:spPr>
                <a:xfrm>
                  <a:off x="8082694" y="4308768"/>
                  <a:ext cx="1125177" cy="863396"/>
                </a:xfrm>
                <a:prstGeom prst="rect">
                  <a:avLst/>
                </a:prstGeom>
                <a:blipFill>
                  <a:blip r:embed="rId11"/>
                  <a:stretch>
                    <a:fillRect/>
                  </a:stretch>
                </a:blipFill>
              </p:spPr>
              <p:txBody>
                <a:bodyPr/>
                <a:lstStyle/>
                <a:p>
                  <a:r>
                    <a:rPr lang="en-CA">
                      <a:noFill/>
                    </a:rPr>
                    <a:t> </a:t>
                  </a:r>
                </a:p>
              </p:txBody>
            </p:sp>
          </mc:Fallback>
        </mc:AlternateContent>
      </p:grpSp>
      <p:grpSp>
        <p:nvGrpSpPr>
          <p:cNvPr id="5" name="Group 4">
            <a:extLst>
              <a:ext uri="{FF2B5EF4-FFF2-40B4-BE49-F238E27FC236}">
                <a16:creationId xmlns:a16="http://schemas.microsoft.com/office/drawing/2014/main" id="{CCE62C3D-1A53-4E88-8EAB-A341B1504DBF}"/>
              </a:ext>
            </a:extLst>
          </p:cNvPr>
          <p:cNvGrpSpPr/>
          <p:nvPr/>
        </p:nvGrpSpPr>
        <p:grpSpPr>
          <a:xfrm>
            <a:off x="316254" y="4654757"/>
            <a:ext cx="2388848" cy="863396"/>
            <a:chOff x="9460252" y="3698156"/>
            <a:chExt cx="2388848" cy="863396"/>
          </a:xfrm>
        </p:grpSpPr>
        <p:cxnSp>
          <p:nvCxnSpPr>
            <p:cNvPr id="70" name="Straight Arrow Connector 69">
              <a:extLst>
                <a:ext uri="{FF2B5EF4-FFF2-40B4-BE49-F238E27FC236}">
                  <a16:creationId xmlns:a16="http://schemas.microsoft.com/office/drawing/2014/main" id="{61C5293E-03FF-442D-86C5-C801A4519968}"/>
                </a:ext>
              </a:extLst>
            </p:cNvPr>
            <p:cNvCxnSpPr>
              <a:cxnSpLocks/>
            </p:cNvCxnSpPr>
            <p:nvPr/>
          </p:nvCxnSpPr>
          <p:spPr>
            <a:xfrm>
              <a:off x="9460252" y="4113401"/>
              <a:ext cx="1173791"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41" name="Subtitle 2">
                  <a:extLst>
                    <a:ext uri="{FF2B5EF4-FFF2-40B4-BE49-F238E27FC236}">
                      <a16:creationId xmlns:a16="http://schemas.microsoft.com/office/drawing/2014/main" id="{CA2BBCC4-9B3F-4A4F-95BF-6DA769A47683}"/>
                    </a:ext>
                  </a:extLst>
                </p:cNvPr>
                <p:cNvSpPr txBox="1">
                  <a:spLocks/>
                </p:cNvSpPr>
                <p:nvPr/>
              </p:nvSpPr>
              <p:spPr>
                <a:xfrm>
                  <a:off x="10723923" y="3698156"/>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oMath>
                    </m:oMathPara>
                  </a14:m>
                  <a:endParaRPr lang="en-US" sz="6000" dirty="0">
                    <a:solidFill>
                      <a:srgbClr val="002060"/>
                    </a:solidFill>
                  </a:endParaRPr>
                </a:p>
              </p:txBody>
            </p:sp>
          </mc:Choice>
          <mc:Fallback xmlns="">
            <p:sp>
              <p:nvSpPr>
                <p:cNvPr id="41" name="Subtitle 2">
                  <a:extLst>
                    <a:ext uri="{FF2B5EF4-FFF2-40B4-BE49-F238E27FC236}">
                      <a16:creationId xmlns:a16="http://schemas.microsoft.com/office/drawing/2014/main" id="{CA2BBCC4-9B3F-4A4F-95BF-6DA769A47683}"/>
                    </a:ext>
                  </a:extLst>
                </p:cNvPr>
                <p:cNvSpPr txBox="1">
                  <a:spLocks noRot="1" noChangeAspect="1" noMove="1" noResize="1" noEditPoints="1" noAdjustHandles="1" noChangeArrowheads="1" noChangeShapeType="1" noTextEdit="1"/>
                </p:cNvSpPr>
                <p:nvPr/>
              </p:nvSpPr>
              <p:spPr>
                <a:xfrm>
                  <a:off x="10723923" y="3698156"/>
                  <a:ext cx="1125177" cy="863396"/>
                </a:xfrm>
                <a:prstGeom prst="rect">
                  <a:avLst/>
                </a:prstGeom>
                <a:blipFill>
                  <a:blip r:embed="rId12"/>
                  <a:stretch>
                    <a:fillRect/>
                  </a:stretch>
                </a:blipFill>
              </p:spPr>
              <p:txBody>
                <a:bodyPr/>
                <a:lstStyle/>
                <a:p>
                  <a:r>
                    <a:rPr lang="en-CA">
                      <a:noFill/>
                    </a:rPr>
                    <a:t> </a:t>
                  </a:r>
                </a:p>
              </p:txBody>
            </p:sp>
          </mc:Fallback>
        </mc:AlternateContent>
      </p:grpSp>
      <p:grpSp>
        <p:nvGrpSpPr>
          <p:cNvPr id="10" name="Group 9">
            <a:extLst>
              <a:ext uri="{FF2B5EF4-FFF2-40B4-BE49-F238E27FC236}">
                <a16:creationId xmlns:a16="http://schemas.microsoft.com/office/drawing/2014/main" id="{A009591F-B780-4BBA-B546-606CA78A6CDB}"/>
              </a:ext>
            </a:extLst>
          </p:cNvPr>
          <p:cNvGrpSpPr/>
          <p:nvPr/>
        </p:nvGrpSpPr>
        <p:grpSpPr>
          <a:xfrm>
            <a:off x="301598" y="1598509"/>
            <a:ext cx="4641476" cy="7032"/>
            <a:chOff x="301598" y="1598509"/>
            <a:chExt cx="4641476" cy="7032"/>
          </a:xfrm>
        </p:grpSpPr>
        <p:cxnSp>
          <p:nvCxnSpPr>
            <p:cNvPr id="34" name="Straight Arrow Connector 33">
              <a:extLst>
                <a:ext uri="{FF2B5EF4-FFF2-40B4-BE49-F238E27FC236}">
                  <a16:creationId xmlns:a16="http://schemas.microsoft.com/office/drawing/2014/main" id="{6E7BE823-914A-47ED-8D3C-87225458B607}"/>
                </a:ext>
              </a:extLst>
            </p:cNvPr>
            <p:cNvCxnSpPr>
              <a:cxnSpLocks/>
            </p:cNvCxnSpPr>
            <p:nvPr/>
          </p:nvCxnSpPr>
          <p:spPr>
            <a:xfrm>
              <a:off x="301598" y="1605541"/>
              <a:ext cx="1173791"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C19BC1B1-AF8F-47BC-AED1-2517BC423121}"/>
                </a:ext>
              </a:extLst>
            </p:cNvPr>
            <p:cNvCxnSpPr>
              <a:cxnSpLocks/>
            </p:cNvCxnSpPr>
            <p:nvPr/>
          </p:nvCxnSpPr>
          <p:spPr>
            <a:xfrm>
              <a:off x="1466872" y="1603197"/>
              <a:ext cx="1173791"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961CA0C4-BE59-488D-AA88-4AE64B6F6F33}"/>
                </a:ext>
              </a:extLst>
            </p:cNvPr>
            <p:cNvCxnSpPr>
              <a:cxnSpLocks/>
            </p:cNvCxnSpPr>
            <p:nvPr/>
          </p:nvCxnSpPr>
          <p:spPr>
            <a:xfrm>
              <a:off x="2632145" y="1600853"/>
              <a:ext cx="1173791"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EE3BB1C2-EF67-4335-AEEB-2DDCEBF21838}"/>
                </a:ext>
              </a:extLst>
            </p:cNvPr>
            <p:cNvCxnSpPr>
              <a:cxnSpLocks/>
            </p:cNvCxnSpPr>
            <p:nvPr/>
          </p:nvCxnSpPr>
          <p:spPr>
            <a:xfrm>
              <a:off x="3769283" y="1598509"/>
              <a:ext cx="1173791"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28" name="Group 27">
            <a:extLst>
              <a:ext uri="{FF2B5EF4-FFF2-40B4-BE49-F238E27FC236}">
                <a16:creationId xmlns:a16="http://schemas.microsoft.com/office/drawing/2014/main" id="{2D8D9A90-BA08-4723-9B29-E39AFE6B685D}"/>
              </a:ext>
            </a:extLst>
          </p:cNvPr>
          <p:cNvGrpSpPr/>
          <p:nvPr/>
        </p:nvGrpSpPr>
        <p:grpSpPr>
          <a:xfrm>
            <a:off x="307052" y="1551491"/>
            <a:ext cx="2344" cy="2381298"/>
            <a:chOff x="4921256" y="1509287"/>
            <a:chExt cx="2344" cy="2381298"/>
          </a:xfrm>
        </p:grpSpPr>
        <p:cxnSp>
          <p:nvCxnSpPr>
            <p:cNvPr id="30" name="Straight Arrow Connector 29">
              <a:extLst>
                <a:ext uri="{FF2B5EF4-FFF2-40B4-BE49-F238E27FC236}">
                  <a16:creationId xmlns:a16="http://schemas.microsoft.com/office/drawing/2014/main" id="{74D3F7BD-FD08-412D-95CD-CE633A1A6B1A}"/>
                </a:ext>
              </a:extLst>
            </p:cNvPr>
            <p:cNvCxnSpPr>
              <a:cxnSpLocks/>
            </p:cNvCxnSpPr>
            <p:nvPr/>
          </p:nvCxnSpPr>
          <p:spPr>
            <a:xfrm flipV="1">
              <a:off x="4923600" y="2693319"/>
              <a:ext cx="0" cy="1197266"/>
            </a:xfrm>
            <a:prstGeom prst="straightConnector1">
              <a:avLst/>
            </a:prstGeom>
            <a:ln w="1524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326046F1-E244-456C-B897-34B07739B212}"/>
                </a:ext>
              </a:extLst>
            </p:cNvPr>
            <p:cNvCxnSpPr>
              <a:cxnSpLocks/>
            </p:cNvCxnSpPr>
            <p:nvPr/>
          </p:nvCxnSpPr>
          <p:spPr>
            <a:xfrm flipV="1">
              <a:off x="4921256" y="1509287"/>
              <a:ext cx="0" cy="1197266"/>
            </a:xfrm>
            <a:prstGeom prst="straightConnector1">
              <a:avLst/>
            </a:prstGeom>
            <a:ln w="1524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9DD33B9D-9F69-4157-A203-27B7CE9CB451}"/>
                  </a:ext>
                </a:extLst>
              </p:cNvPr>
              <p:cNvSpPr txBox="1"/>
              <p:nvPr/>
            </p:nvSpPr>
            <p:spPr>
              <a:xfrm>
                <a:off x="5535178" y="3533687"/>
                <a:ext cx="6458857" cy="1480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8000" b="0" i="1" smtClean="0">
                              <a:solidFill>
                                <a:srgbClr val="7030A0"/>
                              </a:solidFill>
                              <a:latin typeface="Cambria Math" panose="02040503050406030204" pitchFamily="18" charset="0"/>
                            </a:rPr>
                          </m:ctrlPr>
                        </m:accPr>
                        <m:e>
                          <m:r>
                            <a:rPr lang="en-US" sz="8000" b="0" i="1" smtClean="0">
                              <a:solidFill>
                                <a:srgbClr val="7030A0"/>
                              </a:solidFill>
                              <a:latin typeface="Cambria Math" panose="02040503050406030204" pitchFamily="18" charset="0"/>
                            </a:rPr>
                            <m:t>𝑆</m:t>
                          </m:r>
                        </m:e>
                      </m:acc>
                      <m:r>
                        <a:rPr lang="en-US" sz="8000" b="0" i="1" smtClean="0">
                          <a:solidFill>
                            <a:schemeClr val="tx1"/>
                          </a:solidFill>
                          <a:latin typeface="Cambria Math" panose="02040503050406030204" pitchFamily="18" charset="0"/>
                        </a:rPr>
                        <m:t>=3</m:t>
                      </m:r>
                      <m:acc>
                        <m:accPr>
                          <m:chr m:val="⃗"/>
                          <m:ctrlPr>
                            <a:rPr lang="en-US" sz="8000" i="1">
                              <a:solidFill>
                                <a:schemeClr val="accent6">
                                  <a:lumMod val="50000"/>
                                </a:schemeClr>
                              </a:solidFill>
                              <a:latin typeface="Cambria Math" panose="02040503050406030204" pitchFamily="18" charset="0"/>
                            </a:rPr>
                          </m:ctrlPr>
                        </m:accPr>
                        <m:e>
                          <m:sSub>
                            <m:sSubPr>
                              <m:ctrlPr>
                                <a:rPr lang="en-US" sz="8000" i="1">
                                  <a:solidFill>
                                    <a:schemeClr val="accent6">
                                      <a:lumMod val="50000"/>
                                    </a:schemeClr>
                                  </a:solidFill>
                                  <a:latin typeface="Cambria Math" panose="02040503050406030204" pitchFamily="18" charset="0"/>
                                </a:rPr>
                              </m:ctrlPr>
                            </m:sSubPr>
                            <m:e>
                              <m:r>
                                <a:rPr lang="en-US" sz="8000" i="1">
                                  <a:solidFill>
                                    <a:schemeClr val="accent6">
                                      <a:lumMod val="50000"/>
                                    </a:schemeClr>
                                  </a:solidFill>
                                  <a:latin typeface="Cambria Math" panose="02040503050406030204" pitchFamily="18" charset="0"/>
                                </a:rPr>
                                <m:t>𝑒</m:t>
                              </m:r>
                            </m:e>
                            <m:sub>
                              <m:r>
                                <a:rPr lang="en-US" sz="8000" i="1">
                                  <a:solidFill>
                                    <a:schemeClr val="accent6">
                                      <a:lumMod val="50000"/>
                                    </a:schemeClr>
                                  </a:solidFill>
                                  <a:latin typeface="Cambria Math" panose="02040503050406030204" pitchFamily="18" charset="0"/>
                                </a:rPr>
                                <m:t>𝑡</m:t>
                              </m:r>
                            </m:sub>
                          </m:sSub>
                        </m:e>
                      </m:acc>
                      <m:r>
                        <a:rPr lang="en-US" sz="8000" b="0" i="1" smtClean="0">
                          <a:solidFill>
                            <a:schemeClr val="tx1"/>
                          </a:solidFill>
                          <a:latin typeface="Cambria Math" panose="02040503050406030204" pitchFamily="18" charset="0"/>
                        </a:rPr>
                        <m:t>+4</m:t>
                      </m:r>
                      <m:acc>
                        <m:accPr>
                          <m:chr m:val="⃗"/>
                          <m:ctrlPr>
                            <a:rPr lang="en-US" sz="8000" i="1">
                              <a:solidFill>
                                <a:srgbClr val="002060"/>
                              </a:solidFill>
                              <a:latin typeface="Cambria Math" panose="02040503050406030204" pitchFamily="18" charset="0"/>
                            </a:rPr>
                          </m:ctrlPr>
                        </m:accPr>
                        <m:e>
                          <m:sSub>
                            <m:sSubPr>
                              <m:ctrlPr>
                                <a:rPr lang="en-US" sz="8000" i="1">
                                  <a:solidFill>
                                    <a:srgbClr val="002060"/>
                                  </a:solidFill>
                                  <a:latin typeface="Cambria Math" panose="02040503050406030204" pitchFamily="18" charset="0"/>
                                </a:rPr>
                              </m:ctrlPr>
                            </m:sSubPr>
                            <m:e>
                              <m:r>
                                <a:rPr lang="en-US" sz="8000" i="1">
                                  <a:solidFill>
                                    <a:srgbClr val="002060"/>
                                  </a:solidFill>
                                  <a:latin typeface="Cambria Math" panose="02040503050406030204" pitchFamily="18" charset="0"/>
                                </a:rPr>
                                <m:t>𝑒</m:t>
                              </m:r>
                            </m:e>
                            <m:sub>
                              <m:r>
                                <a:rPr lang="en-US" sz="8000" i="1">
                                  <a:solidFill>
                                    <a:srgbClr val="002060"/>
                                  </a:solidFill>
                                  <a:latin typeface="Cambria Math" panose="02040503050406030204" pitchFamily="18" charset="0"/>
                                </a:rPr>
                                <m:t>𝑥</m:t>
                              </m:r>
                            </m:sub>
                          </m:sSub>
                        </m:e>
                      </m:acc>
                    </m:oMath>
                  </m:oMathPara>
                </a14:m>
                <a:endParaRPr lang="en-US" sz="8000" dirty="0">
                  <a:solidFill>
                    <a:srgbClr val="002060"/>
                  </a:solidFill>
                </a:endParaRPr>
              </a:p>
            </p:txBody>
          </p:sp>
        </mc:Choice>
        <mc:Fallback xmlns="">
          <p:sp>
            <p:nvSpPr>
              <p:cNvPr id="45" name="TextBox 44">
                <a:extLst>
                  <a:ext uri="{FF2B5EF4-FFF2-40B4-BE49-F238E27FC236}">
                    <a16:creationId xmlns:a16="http://schemas.microsoft.com/office/drawing/2014/main" id="{9DD33B9D-9F69-4157-A203-27B7CE9CB451}"/>
                  </a:ext>
                </a:extLst>
              </p:cNvPr>
              <p:cNvSpPr txBox="1">
                <a:spLocks noRot="1" noChangeAspect="1" noMove="1" noResize="1" noEditPoints="1" noAdjustHandles="1" noChangeArrowheads="1" noChangeShapeType="1" noTextEdit="1"/>
              </p:cNvSpPr>
              <p:nvPr/>
            </p:nvSpPr>
            <p:spPr>
              <a:xfrm>
                <a:off x="5535178" y="3533687"/>
                <a:ext cx="6458857" cy="1480983"/>
              </a:xfrm>
              <a:prstGeom prst="rect">
                <a:avLst/>
              </a:prstGeom>
              <a:blipFill>
                <a:blip r:embed="rId13"/>
                <a:stretch>
                  <a:fillRect/>
                </a:stretch>
              </a:blipFill>
            </p:spPr>
            <p:txBody>
              <a:bodyPr/>
              <a:lstStyle/>
              <a:p>
                <a:r>
                  <a:rPr lang="en-CA">
                    <a:noFill/>
                  </a:rPr>
                  <a:t> </a:t>
                </a:r>
              </a:p>
            </p:txBody>
          </p:sp>
        </mc:Fallback>
      </mc:AlternateContent>
      <p:sp>
        <p:nvSpPr>
          <p:cNvPr id="46" name="Subtitle 2">
            <a:extLst>
              <a:ext uri="{FF2B5EF4-FFF2-40B4-BE49-F238E27FC236}">
                <a16:creationId xmlns:a16="http://schemas.microsoft.com/office/drawing/2014/main" id="{E45B9D2C-44AE-477B-B567-6E3AAF15460D}"/>
              </a:ext>
            </a:extLst>
          </p:cNvPr>
          <p:cNvSpPr txBox="1">
            <a:spLocks/>
          </p:cNvSpPr>
          <p:nvPr/>
        </p:nvSpPr>
        <p:spPr>
          <a:xfrm>
            <a:off x="4946241" y="5130594"/>
            <a:ext cx="5321709" cy="26608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4000" dirty="0"/>
          </a:p>
        </p:txBody>
      </p:sp>
      <p:sp>
        <p:nvSpPr>
          <p:cNvPr id="47" name="TextBox 46">
            <a:extLst>
              <a:ext uri="{FF2B5EF4-FFF2-40B4-BE49-F238E27FC236}">
                <a16:creationId xmlns:a16="http://schemas.microsoft.com/office/drawing/2014/main" id="{8D1D78B1-9369-4DA3-B027-BEC70E611993}"/>
              </a:ext>
            </a:extLst>
          </p:cNvPr>
          <p:cNvSpPr txBox="1"/>
          <p:nvPr/>
        </p:nvSpPr>
        <p:spPr>
          <a:xfrm>
            <a:off x="4095750" y="5152937"/>
            <a:ext cx="8096250" cy="1446550"/>
          </a:xfrm>
          <a:prstGeom prst="rect">
            <a:avLst/>
          </a:prstGeom>
          <a:noFill/>
        </p:spPr>
        <p:txBody>
          <a:bodyPr wrap="square" rtlCol="0">
            <a:spAutoFit/>
          </a:bodyPr>
          <a:lstStyle/>
          <a:p>
            <a:r>
              <a:rPr lang="en-US" sz="4400" i="0" dirty="0"/>
              <a:t>       happens </a:t>
            </a:r>
            <a:r>
              <a:rPr lang="en-US" sz="4400" i="0" dirty="0">
                <a:solidFill>
                  <a:srgbClr val="00B050"/>
                </a:solidFill>
              </a:rPr>
              <a:t>3 time units after </a:t>
            </a:r>
            <a:r>
              <a:rPr lang="en-US" sz="4400" i="0" dirty="0"/>
              <a:t>and</a:t>
            </a:r>
          </a:p>
          <a:p>
            <a:r>
              <a:rPr lang="en-US" sz="4400" i="0" dirty="0"/>
              <a:t>   </a:t>
            </a:r>
            <a:r>
              <a:rPr lang="en-US" sz="4400" i="0" dirty="0">
                <a:solidFill>
                  <a:srgbClr val="0070C0"/>
                </a:solidFill>
              </a:rPr>
              <a:t>4 space units to the right </a:t>
            </a:r>
            <a:r>
              <a:rPr lang="en-US" sz="4400" i="0" dirty="0"/>
              <a:t>of  </a:t>
            </a:r>
            <a:endParaRPr lang="en-US" sz="4400" dirty="0"/>
          </a:p>
        </p:txBody>
      </p:sp>
      <p:pic>
        <p:nvPicPr>
          <p:cNvPr id="48" name="Picture 2" descr="Image result for sneeze icon">
            <a:extLst>
              <a:ext uri="{FF2B5EF4-FFF2-40B4-BE49-F238E27FC236}">
                <a16:creationId xmlns:a16="http://schemas.microsoft.com/office/drawing/2014/main" id="{3E7A16AA-9E64-4F53-AE43-A8DF621C3A7C}"/>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b="54448"/>
          <a:stretch/>
        </p:blipFill>
        <p:spPr bwMode="auto">
          <a:xfrm rot="1431413">
            <a:off x="10958907" y="5866403"/>
            <a:ext cx="874559" cy="68446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Image result for snap fingers icon">
            <a:extLst>
              <a:ext uri="{FF2B5EF4-FFF2-40B4-BE49-F238E27FC236}">
                <a16:creationId xmlns:a16="http://schemas.microsoft.com/office/drawing/2014/main" id="{146113A6-0F6B-4584-92E5-F088EAD5DF2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12506" y="5086491"/>
            <a:ext cx="778593" cy="778593"/>
          </a:xfrm>
          <a:prstGeom prst="rect">
            <a:avLst/>
          </a:prstGeom>
          <a:noFill/>
          <a:extLst>
            <a:ext uri="{909E8E84-426E-40DD-AFC4-6F175D3DCCD1}">
              <a14:hiddenFill xmlns:a14="http://schemas.microsoft.com/office/drawing/2010/main">
                <a:solidFill>
                  <a:srgbClr val="FFFFFF"/>
                </a:solidFill>
              </a14:hiddenFill>
            </a:ext>
          </a:extLst>
        </p:spPr>
      </p:pic>
      <p:grpSp>
        <p:nvGrpSpPr>
          <p:cNvPr id="51" name="Group 50">
            <a:extLst>
              <a:ext uri="{FF2B5EF4-FFF2-40B4-BE49-F238E27FC236}">
                <a16:creationId xmlns:a16="http://schemas.microsoft.com/office/drawing/2014/main" id="{BC30C016-61FB-4125-A48E-5C2BC3BB7E4D}"/>
              </a:ext>
            </a:extLst>
          </p:cNvPr>
          <p:cNvGrpSpPr/>
          <p:nvPr/>
        </p:nvGrpSpPr>
        <p:grpSpPr>
          <a:xfrm>
            <a:off x="4762500" y="1428750"/>
            <a:ext cx="1955032" cy="2175329"/>
            <a:chOff x="6019800" y="2628900"/>
            <a:chExt cx="1955032" cy="2175329"/>
          </a:xfrm>
        </p:grpSpPr>
        <p:pic>
          <p:nvPicPr>
            <p:cNvPr id="52" name="Picture 2">
              <a:extLst>
                <a:ext uri="{FF2B5EF4-FFF2-40B4-BE49-F238E27FC236}">
                  <a16:creationId xmlns:a16="http://schemas.microsoft.com/office/drawing/2014/main" id="{42461C47-EE82-41FE-AB6A-F4A854DF6459}"/>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7576" r="5207"/>
            <a:stretch/>
          </p:blipFill>
          <p:spPr bwMode="auto">
            <a:xfrm flipH="1">
              <a:off x="6545942" y="2911316"/>
              <a:ext cx="1428890" cy="1892913"/>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Group 52">
              <a:extLst>
                <a:ext uri="{FF2B5EF4-FFF2-40B4-BE49-F238E27FC236}">
                  <a16:creationId xmlns:a16="http://schemas.microsoft.com/office/drawing/2014/main" id="{94322DB7-0685-4728-8393-3A49B6BC7AE1}"/>
                </a:ext>
              </a:extLst>
            </p:cNvPr>
            <p:cNvGrpSpPr/>
            <p:nvPr/>
          </p:nvGrpSpPr>
          <p:grpSpPr>
            <a:xfrm>
              <a:off x="6019800" y="2628900"/>
              <a:ext cx="990600" cy="1733550"/>
              <a:chOff x="6019800" y="2628900"/>
              <a:chExt cx="990600" cy="1733550"/>
            </a:xfrm>
          </p:grpSpPr>
          <p:sp>
            <p:nvSpPr>
              <p:cNvPr id="54" name="Oval 53">
                <a:extLst>
                  <a:ext uri="{FF2B5EF4-FFF2-40B4-BE49-F238E27FC236}">
                    <a16:creationId xmlns:a16="http://schemas.microsoft.com/office/drawing/2014/main" id="{6E591891-0691-4347-99D5-7A4BA703FE86}"/>
                  </a:ext>
                </a:extLst>
              </p:cNvPr>
              <p:cNvSpPr/>
              <p:nvPr/>
            </p:nvSpPr>
            <p:spPr>
              <a:xfrm>
                <a:off x="6019800" y="2628900"/>
                <a:ext cx="342900" cy="3429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55" name="Group 54">
                <a:extLst>
                  <a:ext uri="{FF2B5EF4-FFF2-40B4-BE49-F238E27FC236}">
                    <a16:creationId xmlns:a16="http://schemas.microsoft.com/office/drawing/2014/main" id="{BD2C2BC2-CC0A-45A9-8105-7F3C0467975B}"/>
                  </a:ext>
                </a:extLst>
              </p:cNvPr>
              <p:cNvGrpSpPr/>
              <p:nvPr/>
            </p:nvGrpSpPr>
            <p:grpSpPr>
              <a:xfrm>
                <a:off x="6134100" y="3486150"/>
                <a:ext cx="876300" cy="876300"/>
                <a:chOff x="9944100" y="3981450"/>
                <a:chExt cx="876300" cy="876300"/>
              </a:xfrm>
            </p:grpSpPr>
            <p:sp>
              <p:nvSpPr>
                <p:cNvPr id="57" name="Rectangle 56">
                  <a:extLst>
                    <a:ext uri="{FF2B5EF4-FFF2-40B4-BE49-F238E27FC236}">
                      <a16:creationId xmlns:a16="http://schemas.microsoft.com/office/drawing/2014/main" id="{E48B1933-4724-446D-B68F-78868C902493}"/>
                    </a:ext>
                  </a:extLst>
                </p:cNvPr>
                <p:cNvSpPr/>
                <p:nvPr/>
              </p:nvSpPr>
              <p:spPr>
                <a:xfrm>
                  <a:off x="10058400" y="4210050"/>
                  <a:ext cx="628650" cy="628650"/>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8" name="Picture 4" descr="Image result for snap fingers icon">
                  <a:extLst>
                    <a:ext uri="{FF2B5EF4-FFF2-40B4-BE49-F238E27FC236}">
                      <a16:creationId xmlns:a16="http://schemas.microsoft.com/office/drawing/2014/main" id="{C613F3A1-E890-4EAB-A6DE-BCFFDE2BF8E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44100" y="3981450"/>
                  <a:ext cx="876300" cy="8763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60" name="Oval 59">
            <a:extLst>
              <a:ext uri="{FF2B5EF4-FFF2-40B4-BE49-F238E27FC236}">
                <a16:creationId xmlns:a16="http://schemas.microsoft.com/office/drawing/2014/main" id="{5A7DC642-21BD-4FFA-8A8F-621B73BBAA3D}"/>
              </a:ext>
            </a:extLst>
          </p:cNvPr>
          <p:cNvSpPr/>
          <p:nvPr/>
        </p:nvSpPr>
        <p:spPr>
          <a:xfrm>
            <a:off x="115523" y="4874493"/>
            <a:ext cx="352137" cy="3521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2" name="Picture 2">
            <a:extLst>
              <a:ext uri="{FF2B5EF4-FFF2-40B4-BE49-F238E27FC236}">
                <a16:creationId xmlns:a16="http://schemas.microsoft.com/office/drawing/2014/main" id="{D5CC8BB9-FD30-42F1-B94C-32A951BEA180}"/>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19095" t="10139" b="5438"/>
          <a:stretch/>
        </p:blipFill>
        <p:spPr bwMode="auto">
          <a:xfrm>
            <a:off x="160868" y="5367253"/>
            <a:ext cx="1023294" cy="1401652"/>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62">
            <a:extLst>
              <a:ext uri="{FF2B5EF4-FFF2-40B4-BE49-F238E27FC236}">
                <a16:creationId xmlns:a16="http://schemas.microsoft.com/office/drawing/2014/main" id="{2C13F004-6D5B-4222-9267-27B8B09635D2}"/>
              </a:ext>
            </a:extLst>
          </p:cNvPr>
          <p:cNvGrpSpPr/>
          <p:nvPr/>
        </p:nvGrpSpPr>
        <p:grpSpPr>
          <a:xfrm rot="1431413">
            <a:off x="822891" y="5257799"/>
            <a:ext cx="872559" cy="780710"/>
            <a:chOff x="9029699" y="4591050"/>
            <a:chExt cx="1085851" cy="971550"/>
          </a:xfrm>
        </p:grpSpPr>
        <p:sp>
          <p:nvSpPr>
            <p:cNvPr id="64" name="Rectangle 63">
              <a:extLst>
                <a:ext uri="{FF2B5EF4-FFF2-40B4-BE49-F238E27FC236}">
                  <a16:creationId xmlns:a16="http://schemas.microsoft.com/office/drawing/2014/main" id="{055CA3D3-FE4F-4AF4-B67D-A4B498FD339B}"/>
                </a:ext>
              </a:extLst>
            </p:cNvPr>
            <p:cNvSpPr/>
            <p:nvPr/>
          </p:nvSpPr>
          <p:spPr>
            <a:xfrm>
              <a:off x="9105900" y="4591050"/>
              <a:ext cx="971550" cy="971550"/>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6" name="Picture 2" descr="Image result for sneeze icon">
              <a:extLst>
                <a:ext uri="{FF2B5EF4-FFF2-40B4-BE49-F238E27FC236}">
                  <a16:creationId xmlns:a16="http://schemas.microsoft.com/office/drawing/2014/main" id="{925F9FF4-1FDD-4D3A-B585-F913B79B9D0C}"/>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b="54448"/>
            <a:stretch/>
          </p:blipFill>
          <p:spPr bwMode="auto">
            <a:xfrm>
              <a:off x="9029699" y="4693714"/>
              <a:ext cx="1085851" cy="849836"/>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3867165523"/>
      </p:ext>
    </p:extLst>
  </p:cSld>
  <p:clrMapOvr>
    <a:masterClrMapping/>
  </p:clrMapOvr>
  <mc:AlternateContent xmlns:mc="http://schemas.openxmlformats.org/markup-compatibility/2006" xmlns:p14="http://schemas.microsoft.com/office/powerpoint/2010/main">
    <mc:Choice Requires="p14">
      <p:transition p14:dur="0" advTm="30741"/>
    </mc:Choice>
    <mc:Fallback xmlns="">
      <p:transition advTm="3074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down)">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4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7">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7">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42" presetClass="path" presetSubtype="0" decel="3000" fill="hold" nodeType="clickEffect">
                                  <p:stCondLst>
                                    <p:cond delay="0"/>
                                  </p:stCondLst>
                                  <p:childTnLst>
                                    <p:animMotion origin="layout" path="M 1.875E-6 -2.22222E-6 L -0.0043 -0.64375 " pathEditMode="relative" rAng="0" ptsTypes="AA">
                                      <p:cBhvr>
                                        <p:cTn id="44" dur="2000" fill="hold"/>
                                        <p:tgtEl>
                                          <p:spTgt spid="62"/>
                                        </p:tgtEl>
                                        <p:attrNameLst>
                                          <p:attrName>ppt_x</p:attrName>
                                          <p:attrName>ppt_y</p:attrName>
                                        </p:attrNameLst>
                                      </p:cBhvr>
                                      <p:rCtr x="-221" y="-3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604529F-8100-47DF-98EA-EB42C5956320}"/>
              </a:ext>
            </a:extLst>
          </p:cNvPr>
          <p:cNvPicPr>
            <a:picLocks noChangeAspect="1"/>
          </p:cNvPicPr>
          <p:nvPr/>
        </p:nvPicPr>
        <p:blipFill rotWithShape="1">
          <a:blip r:embed="rId4"/>
          <a:srcRect l="1" t="1160" r="45863" b="-3981"/>
          <a:stretch/>
        </p:blipFill>
        <p:spPr>
          <a:xfrm>
            <a:off x="282940" y="952500"/>
            <a:ext cx="5321447" cy="5905500"/>
          </a:xfrm>
          <a:prstGeom prst="rect">
            <a:avLst/>
          </a:prstGeom>
        </p:spPr>
      </p:pic>
      <p:grpSp>
        <p:nvGrpSpPr>
          <p:cNvPr id="14" name="Group 13">
            <a:extLst>
              <a:ext uri="{FF2B5EF4-FFF2-40B4-BE49-F238E27FC236}">
                <a16:creationId xmlns:a16="http://schemas.microsoft.com/office/drawing/2014/main" id="{BDC81304-F7C6-411D-ABA7-8B66AFD57879}"/>
              </a:ext>
            </a:extLst>
          </p:cNvPr>
          <p:cNvGrpSpPr/>
          <p:nvPr/>
        </p:nvGrpSpPr>
        <p:grpSpPr>
          <a:xfrm>
            <a:off x="2616479" y="1598356"/>
            <a:ext cx="828092" cy="4643070"/>
            <a:chOff x="2201681" y="1657350"/>
            <a:chExt cx="828092" cy="4643070"/>
          </a:xfrm>
        </p:grpSpPr>
        <p:cxnSp>
          <p:nvCxnSpPr>
            <p:cNvPr id="75" name="Straight Arrow Connector 74">
              <a:extLst>
                <a:ext uri="{FF2B5EF4-FFF2-40B4-BE49-F238E27FC236}">
                  <a16:creationId xmlns:a16="http://schemas.microsoft.com/office/drawing/2014/main" id="{6AA6CD4D-12F7-4D01-ADD6-6B6BBCBB9749}"/>
                </a:ext>
              </a:extLst>
            </p:cNvPr>
            <p:cNvCxnSpPr>
              <a:cxnSpLocks/>
            </p:cNvCxnSpPr>
            <p:nvPr/>
          </p:nvCxnSpPr>
          <p:spPr>
            <a:xfrm flipV="1">
              <a:off x="2201681" y="1657350"/>
              <a:ext cx="0" cy="4643070"/>
            </a:xfrm>
            <a:prstGeom prst="straightConnector1">
              <a:avLst/>
            </a:prstGeom>
            <a:ln w="101600">
              <a:solidFill>
                <a:srgbClr val="A66BD3"/>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0DC8C54-2F22-49DC-97AB-6C90B345F9D7}"/>
                    </a:ext>
                  </a:extLst>
                </p:cNvPr>
                <p:cNvSpPr txBox="1"/>
                <p:nvPr/>
              </p:nvSpPr>
              <p:spPr>
                <a:xfrm>
                  <a:off x="2248213" y="3097343"/>
                  <a:ext cx="781560" cy="1133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oMath>
                    </m:oMathPara>
                  </a14:m>
                  <a:endParaRPr lang="en-CA" sz="6000" dirty="0">
                    <a:solidFill>
                      <a:srgbClr val="7030A0"/>
                    </a:solidFill>
                  </a:endParaRPr>
                </a:p>
              </p:txBody>
            </p:sp>
          </mc:Choice>
          <mc:Fallback xmlns="">
            <p:sp>
              <p:nvSpPr>
                <p:cNvPr id="23" name="TextBox 22">
                  <a:extLst>
                    <a:ext uri="{FF2B5EF4-FFF2-40B4-BE49-F238E27FC236}">
                      <a16:creationId xmlns:a16="http://schemas.microsoft.com/office/drawing/2014/main" id="{50DC8C54-2F22-49DC-97AB-6C90B345F9D7}"/>
                    </a:ext>
                  </a:extLst>
                </p:cNvPr>
                <p:cNvSpPr txBox="1">
                  <a:spLocks noRot="1" noChangeAspect="1" noMove="1" noResize="1" noEditPoints="1" noAdjustHandles="1" noChangeArrowheads="1" noChangeShapeType="1" noTextEdit="1"/>
                </p:cNvSpPr>
                <p:nvPr/>
              </p:nvSpPr>
              <p:spPr>
                <a:xfrm>
                  <a:off x="2248213" y="3097343"/>
                  <a:ext cx="781560" cy="1133772"/>
                </a:xfrm>
                <a:prstGeom prst="rect">
                  <a:avLst/>
                </a:prstGeom>
                <a:blipFill>
                  <a:blip r:embed="rId7"/>
                  <a:stretch>
                    <a:fillRect/>
                  </a:stretch>
                </a:blipFill>
              </p:spPr>
              <p:txBody>
                <a:bodyPr/>
                <a:lstStyle/>
                <a:p>
                  <a:r>
                    <a:rPr lang="en-CA">
                      <a:noFill/>
                    </a:rPr>
                    <a:t> </a:t>
                  </a:r>
                </a:p>
              </p:txBody>
            </p:sp>
          </mc:Fallback>
        </mc:AlternateContent>
      </p:grpSp>
      <p:grpSp>
        <p:nvGrpSpPr>
          <p:cNvPr id="33" name="Group 32">
            <a:extLst>
              <a:ext uri="{FF2B5EF4-FFF2-40B4-BE49-F238E27FC236}">
                <a16:creationId xmlns:a16="http://schemas.microsoft.com/office/drawing/2014/main" id="{D21CE36C-9BA6-424A-9DF9-22CF23198933}"/>
              </a:ext>
            </a:extLst>
          </p:cNvPr>
          <p:cNvGrpSpPr/>
          <p:nvPr/>
        </p:nvGrpSpPr>
        <p:grpSpPr>
          <a:xfrm>
            <a:off x="486227" y="960671"/>
            <a:ext cx="2057187" cy="1996814"/>
            <a:chOff x="486227" y="960671"/>
            <a:chExt cx="2057187" cy="1996814"/>
          </a:xfrm>
        </p:grpSpPr>
        <p:sp>
          <p:nvSpPr>
            <p:cNvPr id="69" name="Oval 68">
              <a:extLst>
                <a:ext uri="{FF2B5EF4-FFF2-40B4-BE49-F238E27FC236}">
                  <a16:creationId xmlns:a16="http://schemas.microsoft.com/office/drawing/2014/main" id="{36905819-A493-4A6B-BC91-6274E3B0DFB1}"/>
                </a:ext>
              </a:extLst>
            </p:cNvPr>
            <p:cNvSpPr/>
            <p:nvPr/>
          </p:nvSpPr>
          <p:spPr>
            <a:xfrm>
              <a:off x="2257664" y="1458652"/>
              <a:ext cx="285750" cy="28575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5" name="Group 4">
              <a:extLst>
                <a:ext uri="{FF2B5EF4-FFF2-40B4-BE49-F238E27FC236}">
                  <a16:creationId xmlns:a16="http://schemas.microsoft.com/office/drawing/2014/main" id="{21ADCC83-FFE4-4E10-A6B5-207A2FC04A32}"/>
                </a:ext>
              </a:extLst>
            </p:cNvPr>
            <p:cNvGrpSpPr/>
            <p:nvPr/>
          </p:nvGrpSpPr>
          <p:grpSpPr>
            <a:xfrm>
              <a:off x="486227" y="960671"/>
              <a:ext cx="1814287" cy="1996814"/>
              <a:chOff x="638627" y="960671"/>
              <a:chExt cx="1814287" cy="1996814"/>
            </a:xfrm>
          </p:grpSpPr>
          <p:pic>
            <p:nvPicPr>
              <p:cNvPr id="4098" name="Picture 2" descr="Image result for marie curie">
                <a:extLst>
                  <a:ext uri="{FF2B5EF4-FFF2-40B4-BE49-F238E27FC236}">
                    <a16:creationId xmlns:a16="http://schemas.microsoft.com/office/drawing/2014/main" id="{B6A8B7AA-0DA8-437E-AE75-93EF3E3299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739" r="5774"/>
              <a:stretch/>
            </p:blipFill>
            <p:spPr bwMode="auto">
              <a:xfrm flipH="1">
                <a:off x="638627" y="1199249"/>
                <a:ext cx="1248229" cy="1758236"/>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3EF49D8A-9590-459F-9FBD-9931344F8F2B}"/>
                  </a:ext>
                </a:extLst>
              </p:cNvPr>
              <p:cNvGrpSpPr/>
              <p:nvPr/>
            </p:nvGrpSpPr>
            <p:grpSpPr>
              <a:xfrm>
                <a:off x="1169762" y="960671"/>
                <a:ext cx="1283152" cy="1283152"/>
                <a:chOff x="9555843" y="3453948"/>
                <a:chExt cx="1283152" cy="1283152"/>
              </a:xfrm>
            </p:grpSpPr>
            <p:sp>
              <p:nvSpPr>
                <p:cNvPr id="65" name="Rectangle 64">
                  <a:extLst>
                    <a:ext uri="{FF2B5EF4-FFF2-40B4-BE49-F238E27FC236}">
                      <a16:creationId xmlns:a16="http://schemas.microsoft.com/office/drawing/2014/main" id="{85AFF869-923C-4E0A-8F5A-DBDEDFCFEFE7}"/>
                    </a:ext>
                  </a:extLst>
                </p:cNvPr>
                <p:cNvSpPr/>
                <p:nvPr/>
              </p:nvSpPr>
              <p:spPr>
                <a:xfrm>
                  <a:off x="9555843" y="3453948"/>
                  <a:ext cx="1283152" cy="1283152"/>
                </a:xfrm>
                <a:prstGeom prst="rect">
                  <a:avLst/>
                </a:prstGeom>
                <a:solidFill>
                  <a:schemeClr val="bg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Graphic 2" descr="Sign Language">
                  <a:extLst>
                    <a:ext uri="{FF2B5EF4-FFF2-40B4-BE49-F238E27FC236}">
                      <a16:creationId xmlns:a16="http://schemas.microsoft.com/office/drawing/2014/main" id="{81B592FE-61D2-42DA-A50F-8F36A047D82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83558" y="3641279"/>
                  <a:ext cx="834096" cy="914400"/>
                </a:xfrm>
                <a:prstGeom prst="rect">
                  <a:avLst/>
                </a:prstGeom>
              </p:spPr>
            </p:pic>
          </p:grpSp>
        </p:grpSp>
      </p:grpSp>
      <p:sp>
        <p:nvSpPr>
          <p:cNvPr id="50" name="Title 1">
            <a:extLst>
              <a:ext uri="{FF2B5EF4-FFF2-40B4-BE49-F238E27FC236}">
                <a16:creationId xmlns:a16="http://schemas.microsoft.com/office/drawing/2014/main" id="{F5D97C81-8385-4491-BA0A-B6B62038A636}"/>
              </a:ext>
            </a:extLst>
          </p:cNvPr>
          <p:cNvSpPr txBox="1">
            <a:spLocks/>
          </p:cNvSpPr>
          <p:nvPr/>
        </p:nvSpPr>
        <p:spPr>
          <a:xfrm>
            <a:off x="-10447" y="-460888"/>
            <a:ext cx="11916697" cy="177533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0070C0"/>
                </a:solidFill>
              </a:rPr>
              <a:t>Spacetime Basis (aka reference frame)</a:t>
            </a:r>
          </a:p>
        </p:txBody>
      </p:sp>
      <p:grpSp>
        <p:nvGrpSpPr>
          <p:cNvPr id="19" name="Group 18">
            <a:extLst>
              <a:ext uri="{FF2B5EF4-FFF2-40B4-BE49-F238E27FC236}">
                <a16:creationId xmlns:a16="http://schemas.microsoft.com/office/drawing/2014/main" id="{FD4E1D31-BC70-4700-8363-683A470C432E}"/>
              </a:ext>
            </a:extLst>
          </p:cNvPr>
          <p:cNvGrpSpPr/>
          <p:nvPr/>
        </p:nvGrpSpPr>
        <p:grpSpPr>
          <a:xfrm>
            <a:off x="2362200" y="5080926"/>
            <a:ext cx="2190752" cy="1719924"/>
            <a:chOff x="2305050" y="5138076"/>
            <a:chExt cx="2190752" cy="1719924"/>
          </a:xfrm>
        </p:grpSpPr>
        <p:grpSp>
          <p:nvGrpSpPr>
            <p:cNvPr id="84" name="Group 83">
              <a:extLst>
                <a:ext uri="{FF2B5EF4-FFF2-40B4-BE49-F238E27FC236}">
                  <a16:creationId xmlns:a16="http://schemas.microsoft.com/office/drawing/2014/main" id="{7C23C156-2827-407C-BC06-41A0F414BD1F}"/>
                </a:ext>
              </a:extLst>
            </p:cNvPr>
            <p:cNvGrpSpPr/>
            <p:nvPr/>
          </p:nvGrpSpPr>
          <p:grpSpPr>
            <a:xfrm>
              <a:off x="2341885" y="5138076"/>
              <a:ext cx="1349985" cy="1262724"/>
              <a:chOff x="7857886" y="4308768"/>
              <a:chExt cx="1349985" cy="1262724"/>
            </a:xfrm>
          </p:grpSpPr>
          <p:cxnSp>
            <p:nvCxnSpPr>
              <p:cNvPr id="85" name="Straight Arrow Connector 84">
                <a:extLst>
                  <a:ext uri="{FF2B5EF4-FFF2-40B4-BE49-F238E27FC236}">
                    <a16:creationId xmlns:a16="http://schemas.microsoft.com/office/drawing/2014/main" id="{17A88AF4-6965-45D6-94D2-0CCB4DC6E762}"/>
                  </a:ext>
                </a:extLst>
              </p:cNvPr>
              <p:cNvCxnSpPr>
                <a:cxnSpLocks/>
              </p:cNvCxnSpPr>
              <p:nvPr/>
            </p:nvCxnSpPr>
            <p:spPr>
              <a:xfrm flipV="1">
                <a:off x="7857886" y="4561843"/>
                <a:ext cx="0" cy="1009649"/>
              </a:xfrm>
              <a:prstGeom prst="straightConnector1">
                <a:avLst/>
              </a:prstGeom>
              <a:ln w="1143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86" name="Subtitle 2">
                    <a:extLst>
                      <a:ext uri="{FF2B5EF4-FFF2-40B4-BE49-F238E27FC236}">
                        <a16:creationId xmlns:a16="http://schemas.microsoft.com/office/drawing/2014/main" id="{6188FA3E-6194-478A-8E7C-00D85E854375}"/>
                      </a:ext>
                    </a:extLst>
                  </p:cNvPr>
                  <p:cNvSpPr txBox="1">
                    <a:spLocks/>
                  </p:cNvSpPr>
                  <p:nvPr/>
                </p:nvSpPr>
                <p:spPr>
                  <a:xfrm>
                    <a:off x="8082694" y="4308768"/>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6000" b="0" i="1" smtClean="0">
                                  <a:solidFill>
                                    <a:schemeClr val="accent6">
                                      <a:lumMod val="50000"/>
                                    </a:schemeClr>
                                  </a:solidFill>
                                  <a:latin typeface="Cambria Math" panose="02040503050406030204" pitchFamily="18" charset="0"/>
                                </a:rPr>
                              </m:ctrlPr>
                            </m:accPr>
                            <m:e>
                              <m:sSub>
                                <m:sSubPr>
                                  <m:ctrlPr>
                                    <a:rPr lang="en-US" sz="6000" b="0" i="1" smtClean="0">
                                      <a:solidFill>
                                        <a:schemeClr val="accent6">
                                          <a:lumMod val="50000"/>
                                        </a:schemeClr>
                                      </a:solidFill>
                                      <a:latin typeface="Cambria Math" panose="02040503050406030204" pitchFamily="18" charset="0"/>
                                    </a:rPr>
                                  </m:ctrlPr>
                                </m:sSubPr>
                                <m:e>
                                  <m:r>
                                    <a:rPr lang="en-US" sz="6000" b="0" i="1" smtClean="0">
                                      <a:solidFill>
                                        <a:schemeClr val="accent6">
                                          <a:lumMod val="50000"/>
                                        </a:schemeClr>
                                      </a:solidFill>
                                      <a:latin typeface="Cambria Math" panose="02040503050406030204" pitchFamily="18" charset="0"/>
                                    </a:rPr>
                                    <m:t>𝑒</m:t>
                                  </m:r>
                                </m:e>
                                <m:sub>
                                  <m:r>
                                    <a:rPr lang="en-US" sz="6000" b="0" i="1" smtClean="0">
                                      <a:solidFill>
                                        <a:schemeClr val="accent6">
                                          <a:lumMod val="50000"/>
                                        </a:schemeClr>
                                      </a:solidFill>
                                      <a:latin typeface="Cambria Math" panose="02040503050406030204" pitchFamily="18" charset="0"/>
                                    </a:rPr>
                                    <m:t>𝑡</m:t>
                                  </m:r>
                                </m:sub>
                              </m:sSub>
                            </m:e>
                          </m:acc>
                        </m:oMath>
                      </m:oMathPara>
                    </a14:m>
                    <a:endParaRPr lang="en-US" sz="6000" dirty="0">
                      <a:solidFill>
                        <a:schemeClr val="accent6">
                          <a:lumMod val="50000"/>
                        </a:schemeClr>
                      </a:solidFill>
                    </a:endParaRPr>
                  </a:p>
                </p:txBody>
              </p:sp>
            </mc:Choice>
            <mc:Fallback xmlns="">
              <p:sp>
                <p:nvSpPr>
                  <p:cNvPr id="86" name="Subtitle 2">
                    <a:extLst>
                      <a:ext uri="{FF2B5EF4-FFF2-40B4-BE49-F238E27FC236}">
                        <a16:creationId xmlns:a16="http://schemas.microsoft.com/office/drawing/2014/main" id="{6188FA3E-6194-478A-8E7C-00D85E854375}"/>
                      </a:ext>
                    </a:extLst>
                  </p:cNvPr>
                  <p:cNvSpPr txBox="1">
                    <a:spLocks noRot="1" noChangeAspect="1" noMove="1" noResize="1" noEditPoints="1" noAdjustHandles="1" noChangeArrowheads="1" noChangeShapeType="1" noTextEdit="1"/>
                  </p:cNvSpPr>
                  <p:nvPr/>
                </p:nvSpPr>
                <p:spPr>
                  <a:xfrm>
                    <a:off x="8082694" y="4308768"/>
                    <a:ext cx="1125177" cy="863396"/>
                  </a:xfrm>
                  <a:prstGeom prst="rect">
                    <a:avLst/>
                  </a:prstGeom>
                  <a:blipFill>
                    <a:blip r:embed="rId11"/>
                    <a:stretch>
                      <a:fillRect/>
                    </a:stretch>
                  </a:blipFill>
                </p:spPr>
                <p:txBody>
                  <a:bodyPr/>
                  <a:lstStyle/>
                  <a:p>
                    <a:r>
                      <a:rPr lang="en-CA">
                        <a:noFill/>
                      </a:rPr>
                      <a:t> </a:t>
                    </a:r>
                  </a:p>
                </p:txBody>
              </p:sp>
            </mc:Fallback>
          </mc:AlternateContent>
        </p:grpSp>
        <p:grpSp>
          <p:nvGrpSpPr>
            <p:cNvPr id="87" name="Group 86">
              <a:extLst>
                <a:ext uri="{FF2B5EF4-FFF2-40B4-BE49-F238E27FC236}">
                  <a16:creationId xmlns:a16="http://schemas.microsoft.com/office/drawing/2014/main" id="{EBB9E37B-1FC3-4930-83DB-D9B61637A3C8}"/>
                </a:ext>
              </a:extLst>
            </p:cNvPr>
            <p:cNvGrpSpPr/>
            <p:nvPr/>
          </p:nvGrpSpPr>
          <p:grpSpPr>
            <a:xfrm>
              <a:off x="2305050" y="5994604"/>
              <a:ext cx="2190752" cy="863396"/>
              <a:chOff x="9658348" y="3698156"/>
              <a:chExt cx="2190752" cy="863396"/>
            </a:xfrm>
          </p:grpSpPr>
          <p:cxnSp>
            <p:nvCxnSpPr>
              <p:cNvPr id="88" name="Straight Arrow Connector 87">
                <a:extLst>
                  <a:ext uri="{FF2B5EF4-FFF2-40B4-BE49-F238E27FC236}">
                    <a16:creationId xmlns:a16="http://schemas.microsoft.com/office/drawing/2014/main" id="{F5F9E949-80FF-4E31-B134-96EE295006B8}"/>
                  </a:ext>
                </a:extLst>
              </p:cNvPr>
              <p:cNvCxnSpPr>
                <a:cxnSpLocks/>
              </p:cNvCxnSpPr>
              <p:nvPr/>
            </p:nvCxnSpPr>
            <p:spPr>
              <a:xfrm>
                <a:off x="9658348" y="4075301"/>
                <a:ext cx="971550" cy="0"/>
              </a:xfrm>
              <a:prstGeom prst="straightConnector1">
                <a:avLst/>
              </a:prstGeom>
              <a:ln w="1143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89" name="Subtitle 2">
                    <a:extLst>
                      <a:ext uri="{FF2B5EF4-FFF2-40B4-BE49-F238E27FC236}">
                        <a16:creationId xmlns:a16="http://schemas.microsoft.com/office/drawing/2014/main" id="{5A7078FF-C810-40BF-983D-BE4D9EB53DB8}"/>
                      </a:ext>
                    </a:extLst>
                  </p:cNvPr>
                  <p:cNvSpPr txBox="1">
                    <a:spLocks/>
                  </p:cNvSpPr>
                  <p:nvPr/>
                </p:nvSpPr>
                <p:spPr>
                  <a:xfrm>
                    <a:off x="10723923" y="3698156"/>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oMath>
                      </m:oMathPara>
                    </a14:m>
                    <a:endParaRPr lang="en-US" sz="6000" dirty="0">
                      <a:solidFill>
                        <a:srgbClr val="002060"/>
                      </a:solidFill>
                    </a:endParaRPr>
                  </a:p>
                </p:txBody>
              </p:sp>
            </mc:Choice>
            <mc:Fallback xmlns="">
              <p:sp>
                <p:nvSpPr>
                  <p:cNvPr id="89" name="Subtitle 2">
                    <a:extLst>
                      <a:ext uri="{FF2B5EF4-FFF2-40B4-BE49-F238E27FC236}">
                        <a16:creationId xmlns:a16="http://schemas.microsoft.com/office/drawing/2014/main" id="{5A7078FF-C810-40BF-983D-BE4D9EB53DB8}"/>
                      </a:ext>
                    </a:extLst>
                  </p:cNvPr>
                  <p:cNvSpPr txBox="1">
                    <a:spLocks noRot="1" noChangeAspect="1" noMove="1" noResize="1" noEditPoints="1" noAdjustHandles="1" noChangeArrowheads="1" noChangeShapeType="1" noTextEdit="1"/>
                  </p:cNvSpPr>
                  <p:nvPr/>
                </p:nvSpPr>
                <p:spPr>
                  <a:xfrm>
                    <a:off x="10723923" y="3698156"/>
                    <a:ext cx="1125177" cy="863396"/>
                  </a:xfrm>
                  <a:prstGeom prst="rect">
                    <a:avLst/>
                  </a:prstGeom>
                  <a:blipFill>
                    <a:blip r:embed="rId12"/>
                    <a:stretch>
                      <a:fillRect/>
                    </a:stretch>
                  </a:blipFill>
                </p:spPr>
                <p:txBody>
                  <a:bodyPr/>
                  <a:lstStyle/>
                  <a:p>
                    <a:r>
                      <a:rPr lang="en-CA">
                        <a:noFill/>
                      </a:rPr>
                      <a:t> </a:t>
                    </a:r>
                  </a:p>
                </p:txBody>
              </p:sp>
            </mc:Fallback>
          </mc:AlternateContent>
        </p:grpSp>
      </p:grpSp>
      <p:grpSp>
        <p:nvGrpSpPr>
          <p:cNvPr id="32" name="Group 31">
            <a:extLst>
              <a:ext uri="{FF2B5EF4-FFF2-40B4-BE49-F238E27FC236}">
                <a16:creationId xmlns:a16="http://schemas.microsoft.com/office/drawing/2014/main" id="{2DABAFF5-1630-474D-AD8A-AD301838F2D4}"/>
              </a:ext>
            </a:extLst>
          </p:cNvPr>
          <p:cNvGrpSpPr/>
          <p:nvPr/>
        </p:nvGrpSpPr>
        <p:grpSpPr>
          <a:xfrm>
            <a:off x="2387696" y="1565277"/>
            <a:ext cx="0" cy="3787773"/>
            <a:chOff x="7075810" y="1565277"/>
            <a:chExt cx="0" cy="3787773"/>
          </a:xfrm>
        </p:grpSpPr>
        <p:cxnSp>
          <p:nvCxnSpPr>
            <p:cNvPr id="93" name="Straight Arrow Connector 92">
              <a:extLst>
                <a:ext uri="{FF2B5EF4-FFF2-40B4-BE49-F238E27FC236}">
                  <a16:creationId xmlns:a16="http://schemas.microsoft.com/office/drawing/2014/main" id="{49FE5300-A3E8-4735-83A1-9993432186D3}"/>
                </a:ext>
              </a:extLst>
            </p:cNvPr>
            <p:cNvCxnSpPr>
              <a:cxnSpLocks/>
            </p:cNvCxnSpPr>
            <p:nvPr/>
          </p:nvCxnSpPr>
          <p:spPr>
            <a:xfrm flipV="1">
              <a:off x="7075810" y="4419600"/>
              <a:ext cx="0" cy="933450"/>
            </a:xfrm>
            <a:prstGeom prst="straightConnector1">
              <a:avLst/>
            </a:prstGeom>
            <a:ln w="1143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94" name="Straight Arrow Connector 93">
              <a:extLst>
                <a:ext uri="{FF2B5EF4-FFF2-40B4-BE49-F238E27FC236}">
                  <a16:creationId xmlns:a16="http://schemas.microsoft.com/office/drawing/2014/main" id="{76EF276C-9795-4C52-9D9E-E77AFD9FF581}"/>
                </a:ext>
              </a:extLst>
            </p:cNvPr>
            <p:cNvCxnSpPr>
              <a:cxnSpLocks/>
            </p:cNvCxnSpPr>
            <p:nvPr/>
          </p:nvCxnSpPr>
          <p:spPr>
            <a:xfrm flipV="1">
              <a:off x="7075810" y="3457577"/>
              <a:ext cx="0" cy="971548"/>
            </a:xfrm>
            <a:prstGeom prst="straightConnector1">
              <a:avLst/>
            </a:prstGeom>
            <a:ln w="1143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95" name="Straight Arrow Connector 94">
              <a:extLst>
                <a:ext uri="{FF2B5EF4-FFF2-40B4-BE49-F238E27FC236}">
                  <a16:creationId xmlns:a16="http://schemas.microsoft.com/office/drawing/2014/main" id="{87DBB935-B624-4BCB-ABB2-F54478AFCE19}"/>
                </a:ext>
              </a:extLst>
            </p:cNvPr>
            <p:cNvCxnSpPr>
              <a:cxnSpLocks/>
            </p:cNvCxnSpPr>
            <p:nvPr/>
          </p:nvCxnSpPr>
          <p:spPr>
            <a:xfrm flipV="1">
              <a:off x="7075810" y="2527300"/>
              <a:ext cx="0" cy="933450"/>
            </a:xfrm>
            <a:prstGeom prst="straightConnector1">
              <a:avLst/>
            </a:prstGeom>
            <a:ln w="1143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96" name="Straight Arrow Connector 95">
              <a:extLst>
                <a:ext uri="{FF2B5EF4-FFF2-40B4-BE49-F238E27FC236}">
                  <a16:creationId xmlns:a16="http://schemas.microsoft.com/office/drawing/2014/main" id="{F5164AA3-9573-4F65-B59C-F4E02F63DE6C}"/>
                </a:ext>
              </a:extLst>
            </p:cNvPr>
            <p:cNvCxnSpPr>
              <a:cxnSpLocks/>
            </p:cNvCxnSpPr>
            <p:nvPr/>
          </p:nvCxnSpPr>
          <p:spPr>
            <a:xfrm flipV="1">
              <a:off x="7075810" y="1565277"/>
              <a:ext cx="0" cy="971548"/>
            </a:xfrm>
            <a:prstGeom prst="straightConnector1">
              <a:avLst/>
            </a:prstGeom>
            <a:ln w="1143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9449B4C-015C-41A7-AD34-D54552AA3E30}"/>
                  </a:ext>
                </a:extLst>
              </p:cNvPr>
              <p:cNvSpPr txBox="1"/>
              <p:nvPr/>
            </p:nvSpPr>
            <p:spPr>
              <a:xfrm>
                <a:off x="5535178" y="5019587"/>
                <a:ext cx="6458857" cy="1480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8000" b="0" i="1" smtClean="0">
                              <a:solidFill>
                                <a:srgbClr val="7030A0"/>
                              </a:solidFill>
                              <a:latin typeface="Cambria Math" panose="02040503050406030204" pitchFamily="18" charset="0"/>
                            </a:rPr>
                          </m:ctrlPr>
                        </m:accPr>
                        <m:e>
                          <m:r>
                            <a:rPr lang="en-US" sz="8000" b="0" i="1" smtClean="0">
                              <a:solidFill>
                                <a:srgbClr val="7030A0"/>
                              </a:solidFill>
                              <a:latin typeface="Cambria Math" panose="02040503050406030204" pitchFamily="18" charset="0"/>
                            </a:rPr>
                            <m:t>𝑆</m:t>
                          </m:r>
                        </m:e>
                      </m:acc>
                      <m:r>
                        <a:rPr lang="en-US" sz="8000" b="0" i="1" smtClean="0">
                          <a:solidFill>
                            <a:schemeClr val="tx1"/>
                          </a:solidFill>
                          <a:latin typeface="Cambria Math" panose="02040503050406030204" pitchFamily="18" charset="0"/>
                        </a:rPr>
                        <m:t>=5</m:t>
                      </m:r>
                      <m:acc>
                        <m:accPr>
                          <m:chr m:val="⃗"/>
                          <m:ctrlPr>
                            <a:rPr lang="en-US" sz="8000" i="1">
                              <a:solidFill>
                                <a:schemeClr val="accent6">
                                  <a:lumMod val="50000"/>
                                </a:schemeClr>
                              </a:solidFill>
                              <a:latin typeface="Cambria Math" panose="02040503050406030204" pitchFamily="18" charset="0"/>
                            </a:rPr>
                          </m:ctrlPr>
                        </m:accPr>
                        <m:e>
                          <m:sSub>
                            <m:sSubPr>
                              <m:ctrlPr>
                                <a:rPr lang="en-US" sz="8000" i="1">
                                  <a:solidFill>
                                    <a:schemeClr val="accent6">
                                      <a:lumMod val="50000"/>
                                    </a:schemeClr>
                                  </a:solidFill>
                                  <a:latin typeface="Cambria Math" panose="02040503050406030204" pitchFamily="18" charset="0"/>
                                </a:rPr>
                              </m:ctrlPr>
                            </m:sSubPr>
                            <m:e>
                              <m:r>
                                <a:rPr lang="en-US" sz="8000" i="1">
                                  <a:solidFill>
                                    <a:schemeClr val="accent6">
                                      <a:lumMod val="50000"/>
                                    </a:schemeClr>
                                  </a:solidFill>
                                  <a:latin typeface="Cambria Math" panose="02040503050406030204" pitchFamily="18" charset="0"/>
                                </a:rPr>
                                <m:t>𝑒</m:t>
                              </m:r>
                            </m:e>
                            <m:sub>
                              <m:r>
                                <a:rPr lang="en-US" sz="8000" i="1">
                                  <a:solidFill>
                                    <a:schemeClr val="accent6">
                                      <a:lumMod val="50000"/>
                                    </a:schemeClr>
                                  </a:solidFill>
                                  <a:latin typeface="Cambria Math" panose="02040503050406030204" pitchFamily="18" charset="0"/>
                                </a:rPr>
                                <m:t>𝑡</m:t>
                              </m:r>
                            </m:sub>
                          </m:sSub>
                        </m:e>
                      </m:acc>
                      <m:r>
                        <a:rPr lang="en-US" sz="8000" b="0" i="1" smtClean="0">
                          <a:solidFill>
                            <a:schemeClr val="tx1"/>
                          </a:solidFill>
                          <a:latin typeface="Cambria Math" panose="02040503050406030204" pitchFamily="18" charset="0"/>
                        </a:rPr>
                        <m:t>+0</m:t>
                      </m:r>
                      <m:acc>
                        <m:accPr>
                          <m:chr m:val="⃗"/>
                          <m:ctrlPr>
                            <a:rPr lang="en-US" sz="8000" i="1">
                              <a:solidFill>
                                <a:srgbClr val="002060"/>
                              </a:solidFill>
                              <a:latin typeface="Cambria Math" panose="02040503050406030204" pitchFamily="18" charset="0"/>
                            </a:rPr>
                          </m:ctrlPr>
                        </m:accPr>
                        <m:e>
                          <m:sSub>
                            <m:sSubPr>
                              <m:ctrlPr>
                                <a:rPr lang="en-US" sz="8000" i="1">
                                  <a:solidFill>
                                    <a:srgbClr val="002060"/>
                                  </a:solidFill>
                                  <a:latin typeface="Cambria Math" panose="02040503050406030204" pitchFamily="18" charset="0"/>
                                </a:rPr>
                              </m:ctrlPr>
                            </m:sSubPr>
                            <m:e>
                              <m:r>
                                <a:rPr lang="en-US" sz="8000" i="1">
                                  <a:solidFill>
                                    <a:srgbClr val="002060"/>
                                  </a:solidFill>
                                  <a:latin typeface="Cambria Math" panose="02040503050406030204" pitchFamily="18" charset="0"/>
                                </a:rPr>
                                <m:t>𝑒</m:t>
                              </m:r>
                            </m:e>
                            <m:sub>
                              <m:r>
                                <a:rPr lang="en-US" sz="8000" i="1">
                                  <a:solidFill>
                                    <a:srgbClr val="002060"/>
                                  </a:solidFill>
                                  <a:latin typeface="Cambria Math" panose="02040503050406030204" pitchFamily="18" charset="0"/>
                                </a:rPr>
                                <m:t>𝑥</m:t>
                              </m:r>
                            </m:sub>
                          </m:sSub>
                        </m:e>
                      </m:acc>
                    </m:oMath>
                  </m:oMathPara>
                </a14:m>
                <a:endParaRPr lang="en-US" sz="8000" dirty="0">
                  <a:solidFill>
                    <a:srgbClr val="002060"/>
                  </a:solidFill>
                </a:endParaRPr>
              </a:p>
            </p:txBody>
          </p:sp>
        </mc:Choice>
        <mc:Fallback xmlns="">
          <p:sp>
            <p:nvSpPr>
              <p:cNvPr id="97" name="TextBox 96">
                <a:extLst>
                  <a:ext uri="{FF2B5EF4-FFF2-40B4-BE49-F238E27FC236}">
                    <a16:creationId xmlns:a16="http://schemas.microsoft.com/office/drawing/2014/main" id="{A9449B4C-015C-41A7-AD34-D54552AA3E30}"/>
                  </a:ext>
                </a:extLst>
              </p:cNvPr>
              <p:cNvSpPr txBox="1">
                <a:spLocks noRot="1" noChangeAspect="1" noMove="1" noResize="1" noEditPoints="1" noAdjustHandles="1" noChangeArrowheads="1" noChangeShapeType="1" noTextEdit="1"/>
              </p:cNvSpPr>
              <p:nvPr/>
            </p:nvSpPr>
            <p:spPr>
              <a:xfrm>
                <a:off x="5535178" y="5019587"/>
                <a:ext cx="6458857" cy="1480983"/>
              </a:xfrm>
              <a:prstGeom prst="rect">
                <a:avLst/>
              </a:prstGeom>
              <a:blipFill>
                <a:blip r:embed="rId15"/>
                <a:stretch>
                  <a:fillRect/>
                </a:stretch>
              </a:blipFill>
            </p:spPr>
            <p:txBody>
              <a:bodyPr/>
              <a:lstStyle/>
              <a:p>
                <a:r>
                  <a:rPr lang="en-CA">
                    <a:noFill/>
                  </a:rPr>
                  <a:t> </a:t>
                </a:r>
              </a:p>
            </p:txBody>
          </p:sp>
        </mc:Fallback>
      </mc:AlternateContent>
      <p:sp>
        <p:nvSpPr>
          <p:cNvPr id="98" name="TextBox 97">
            <a:extLst>
              <a:ext uri="{FF2B5EF4-FFF2-40B4-BE49-F238E27FC236}">
                <a16:creationId xmlns:a16="http://schemas.microsoft.com/office/drawing/2014/main" id="{F73E88FF-4A4F-459B-A2AF-D68B9EC47E62}"/>
              </a:ext>
            </a:extLst>
          </p:cNvPr>
          <p:cNvSpPr txBox="1"/>
          <p:nvPr/>
        </p:nvSpPr>
        <p:spPr>
          <a:xfrm>
            <a:off x="3962400" y="2162087"/>
            <a:ext cx="8096250" cy="1446550"/>
          </a:xfrm>
          <a:prstGeom prst="rect">
            <a:avLst/>
          </a:prstGeom>
          <a:noFill/>
        </p:spPr>
        <p:txBody>
          <a:bodyPr wrap="square" rtlCol="0">
            <a:spAutoFit/>
          </a:bodyPr>
          <a:lstStyle/>
          <a:p>
            <a:r>
              <a:rPr lang="en-US" sz="4400" i="0" dirty="0"/>
              <a:t>       happens </a:t>
            </a:r>
            <a:r>
              <a:rPr lang="en-US" sz="4400" i="0" dirty="0">
                <a:solidFill>
                  <a:srgbClr val="00B050"/>
                </a:solidFill>
              </a:rPr>
              <a:t>5 time units after</a:t>
            </a:r>
            <a:endParaRPr lang="en-US" sz="4400" i="0" dirty="0"/>
          </a:p>
          <a:p>
            <a:r>
              <a:rPr lang="en-US" sz="4400" i="0" dirty="0"/>
              <a:t>        (</a:t>
            </a:r>
            <a:r>
              <a:rPr lang="en-US" sz="4400" i="0" dirty="0">
                <a:solidFill>
                  <a:srgbClr val="0070C0"/>
                </a:solidFill>
              </a:rPr>
              <a:t>0 space units to the right</a:t>
            </a:r>
            <a:r>
              <a:rPr lang="en-US" sz="4400" i="0" dirty="0"/>
              <a:t>)  </a:t>
            </a:r>
            <a:endParaRPr lang="en-US" sz="4400" dirty="0"/>
          </a:p>
        </p:txBody>
      </p:sp>
      <p:pic>
        <p:nvPicPr>
          <p:cNvPr id="99" name="Graphic 98" descr="Sign Language">
            <a:extLst>
              <a:ext uri="{FF2B5EF4-FFF2-40B4-BE49-F238E27FC236}">
                <a16:creationId xmlns:a16="http://schemas.microsoft.com/office/drawing/2014/main" id="{DC85F5FD-B644-44EC-8B26-D051D49E74C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40677" y="2062402"/>
            <a:ext cx="834096" cy="914400"/>
          </a:xfrm>
          <a:prstGeom prst="rect">
            <a:avLst/>
          </a:prstGeom>
        </p:spPr>
      </p:pic>
      <p:pic>
        <p:nvPicPr>
          <p:cNvPr id="100" name="Picture 2" descr="Image result for sneeze icon">
            <a:extLst>
              <a:ext uri="{FF2B5EF4-FFF2-40B4-BE49-F238E27FC236}">
                <a16:creationId xmlns:a16="http://schemas.microsoft.com/office/drawing/2014/main" id="{690732DF-6387-4B70-A6D8-B058AF5F5C52}"/>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b="54448"/>
          <a:stretch/>
        </p:blipFill>
        <p:spPr bwMode="auto">
          <a:xfrm rot="1431413">
            <a:off x="11148080" y="2112112"/>
            <a:ext cx="935788" cy="73239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a:extLst>
              <a:ext uri="{FF2B5EF4-FFF2-40B4-BE49-F238E27FC236}">
                <a16:creationId xmlns:a16="http://schemas.microsoft.com/office/drawing/2014/main" id="{242FE682-B2FE-4CB6-8970-5FD8201F08A4}"/>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19095" t="10139" b="5438"/>
          <a:stretch/>
        </p:blipFill>
        <p:spPr bwMode="auto">
          <a:xfrm>
            <a:off x="739988" y="5291053"/>
            <a:ext cx="1023294" cy="1401652"/>
          </a:xfrm>
          <a:prstGeom prst="rect">
            <a:avLst/>
          </a:prstGeom>
          <a:noFill/>
          <a:extLst>
            <a:ext uri="{909E8E84-426E-40DD-AFC4-6F175D3DCCD1}">
              <a14:hiddenFill xmlns:a14="http://schemas.microsoft.com/office/drawing/2010/main">
                <a:solidFill>
                  <a:srgbClr val="FFFFFF"/>
                </a:solidFill>
              </a14:hiddenFill>
            </a:ext>
          </a:extLst>
        </p:spPr>
      </p:pic>
      <p:sp>
        <p:nvSpPr>
          <p:cNvPr id="46" name="Oval 45">
            <a:extLst>
              <a:ext uri="{FF2B5EF4-FFF2-40B4-BE49-F238E27FC236}">
                <a16:creationId xmlns:a16="http://schemas.microsoft.com/office/drawing/2014/main" id="{B99DF176-DCD2-40B4-AABC-71B62C1AD0AC}"/>
              </a:ext>
            </a:extLst>
          </p:cNvPr>
          <p:cNvSpPr/>
          <p:nvPr/>
        </p:nvSpPr>
        <p:spPr>
          <a:xfrm>
            <a:off x="2224448" y="6143041"/>
            <a:ext cx="352137" cy="3521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7" name="Group 46">
            <a:extLst>
              <a:ext uri="{FF2B5EF4-FFF2-40B4-BE49-F238E27FC236}">
                <a16:creationId xmlns:a16="http://schemas.microsoft.com/office/drawing/2014/main" id="{43A17F62-B1D4-4A01-BFE1-F68E725AC1C7}"/>
              </a:ext>
            </a:extLst>
          </p:cNvPr>
          <p:cNvGrpSpPr/>
          <p:nvPr/>
        </p:nvGrpSpPr>
        <p:grpSpPr>
          <a:xfrm rot="1431413">
            <a:off x="1423056" y="5398587"/>
            <a:ext cx="872559" cy="780710"/>
            <a:chOff x="9029699" y="4591050"/>
            <a:chExt cx="1085851" cy="971550"/>
          </a:xfrm>
        </p:grpSpPr>
        <p:sp>
          <p:nvSpPr>
            <p:cNvPr id="48" name="Rectangle 47">
              <a:extLst>
                <a:ext uri="{FF2B5EF4-FFF2-40B4-BE49-F238E27FC236}">
                  <a16:creationId xmlns:a16="http://schemas.microsoft.com/office/drawing/2014/main" id="{BB34E289-ADCA-4C35-8352-C20ABAD09BFE}"/>
                </a:ext>
              </a:extLst>
            </p:cNvPr>
            <p:cNvSpPr/>
            <p:nvPr/>
          </p:nvSpPr>
          <p:spPr>
            <a:xfrm>
              <a:off x="9105900" y="4591050"/>
              <a:ext cx="971550" cy="971550"/>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9" name="Picture 2" descr="Image result for sneeze icon">
              <a:extLst>
                <a:ext uri="{FF2B5EF4-FFF2-40B4-BE49-F238E27FC236}">
                  <a16:creationId xmlns:a16="http://schemas.microsoft.com/office/drawing/2014/main" id="{E4BB79FC-9142-445C-B4C2-C01B2D491AEC}"/>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b="54448"/>
            <a:stretch/>
          </p:blipFill>
          <p:spPr bwMode="auto">
            <a:xfrm>
              <a:off x="9029699" y="4693714"/>
              <a:ext cx="1085851" cy="849836"/>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2191339912"/>
      </p:ext>
    </p:extLst>
  </p:cSld>
  <p:clrMapOvr>
    <a:masterClrMapping/>
  </p:clrMapOvr>
  <mc:AlternateContent xmlns:mc="http://schemas.openxmlformats.org/markup-compatibility/2006" xmlns:p14="http://schemas.microsoft.com/office/powerpoint/2010/main">
    <mc:Choice Requires="p14">
      <p:transition spd="slow" p14:dur="2000" advTm="23062"/>
    </mc:Choice>
    <mc:Fallback xmlns="">
      <p:transition spd="slow" advTm="2306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down)">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7"/>
                                        </p:tgtEl>
                                        <p:attrNameLst>
                                          <p:attrName>style.visibility</p:attrName>
                                        </p:attrNameLst>
                                      </p:cBhvr>
                                      <p:to>
                                        <p:strVal val="visible"/>
                                      </p:to>
                                    </p:set>
                                    <p:animEffect transition="in" filter="fade">
                                      <p:cBhvr>
                                        <p:cTn id="22" dur="500"/>
                                        <p:tgtEl>
                                          <p:spTgt spid="97"/>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8">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8">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2" presetClass="path" presetSubtype="0" fill="hold" nodeType="clickEffect">
                                  <p:stCondLst>
                                    <p:cond delay="0"/>
                                  </p:stCondLst>
                                  <p:childTnLst>
                                    <p:animMotion origin="layout" path="M -4.16667E-6 -1.11111E-6 L -0.00429 -0.64375 " pathEditMode="relative" rAng="0" ptsTypes="AA">
                                      <p:cBhvr>
                                        <p:cTn id="42" dur="2000" fill="hold"/>
                                        <p:tgtEl>
                                          <p:spTgt spid="51"/>
                                        </p:tgtEl>
                                        <p:attrNameLst>
                                          <p:attrName>ppt_x</p:attrName>
                                          <p:attrName>ppt_y</p:attrName>
                                        </p:attrNameLst>
                                      </p:cBhvr>
                                      <p:rCtr x="-221" y="-3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BEFD07-8D4D-4BE8-9F18-30905C627C98}"/>
              </a:ext>
            </a:extLst>
          </p:cNvPr>
          <p:cNvSpPr txBox="1">
            <a:spLocks/>
          </p:cNvSpPr>
          <p:nvPr/>
        </p:nvSpPr>
        <p:spPr>
          <a:xfrm>
            <a:off x="-10447" y="-460888"/>
            <a:ext cx="11916697" cy="177533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0070C0"/>
                </a:solidFill>
              </a:rPr>
              <a:t>Spacetime Basis (aka reference frame)</a:t>
            </a:r>
          </a:p>
        </p:txBody>
      </p:sp>
      <p:pic>
        <p:nvPicPr>
          <p:cNvPr id="15" name="Picture 14">
            <a:extLst>
              <a:ext uri="{FF2B5EF4-FFF2-40B4-BE49-F238E27FC236}">
                <a16:creationId xmlns:a16="http://schemas.microsoft.com/office/drawing/2014/main" id="{0604529F-8100-47DF-98EA-EB42C5956320}"/>
              </a:ext>
            </a:extLst>
          </p:cNvPr>
          <p:cNvPicPr>
            <a:picLocks noChangeAspect="1"/>
          </p:cNvPicPr>
          <p:nvPr/>
        </p:nvPicPr>
        <p:blipFill rotWithShape="1">
          <a:blip r:embed="rId4"/>
          <a:srcRect l="1" t="32006" r="19350" b="-3981"/>
          <a:stretch/>
        </p:blipFill>
        <p:spPr>
          <a:xfrm>
            <a:off x="206740" y="2800350"/>
            <a:ext cx="7927610" cy="4133850"/>
          </a:xfrm>
          <a:prstGeom prst="rect">
            <a:avLst/>
          </a:prstGeom>
        </p:spPr>
      </p:pic>
      <p:cxnSp>
        <p:nvCxnSpPr>
          <p:cNvPr id="73" name="Straight Connector 72">
            <a:extLst>
              <a:ext uri="{FF2B5EF4-FFF2-40B4-BE49-F238E27FC236}">
                <a16:creationId xmlns:a16="http://schemas.microsoft.com/office/drawing/2014/main" id="{DC658F4C-A0EC-4FBC-911A-28A66512C6D7}"/>
              </a:ext>
            </a:extLst>
          </p:cNvPr>
          <p:cNvCxnSpPr>
            <a:cxnSpLocks/>
          </p:cNvCxnSpPr>
          <p:nvPr/>
        </p:nvCxnSpPr>
        <p:spPr>
          <a:xfrm>
            <a:off x="5124450"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36905819-A493-4A6B-BC91-6274E3B0DFB1}"/>
              </a:ext>
            </a:extLst>
          </p:cNvPr>
          <p:cNvSpPr/>
          <p:nvPr/>
        </p:nvSpPr>
        <p:spPr>
          <a:xfrm>
            <a:off x="4987544" y="6225790"/>
            <a:ext cx="285750" cy="285750"/>
          </a:xfrm>
          <a:prstGeom prst="ellipse">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6" name="Group 15">
            <a:extLst>
              <a:ext uri="{FF2B5EF4-FFF2-40B4-BE49-F238E27FC236}">
                <a16:creationId xmlns:a16="http://schemas.microsoft.com/office/drawing/2014/main" id="{37CB940B-F48C-4350-8A63-60DB1D0DB2A5}"/>
              </a:ext>
            </a:extLst>
          </p:cNvPr>
          <p:cNvGrpSpPr/>
          <p:nvPr/>
        </p:nvGrpSpPr>
        <p:grpSpPr>
          <a:xfrm>
            <a:off x="2309631" y="5247741"/>
            <a:ext cx="2833869" cy="1406436"/>
            <a:chOff x="2335031" y="4854041"/>
            <a:chExt cx="2833869" cy="1406436"/>
          </a:xfrm>
        </p:grpSpPr>
        <p:cxnSp>
          <p:nvCxnSpPr>
            <p:cNvPr id="75" name="Straight Arrow Connector 74">
              <a:extLst>
                <a:ext uri="{FF2B5EF4-FFF2-40B4-BE49-F238E27FC236}">
                  <a16:creationId xmlns:a16="http://schemas.microsoft.com/office/drawing/2014/main" id="{6AA6CD4D-12F7-4D01-ADD6-6B6BBCBB9749}"/>
                </a:ext>
              </a:extLst>
            </p:cNvPr>
            <p:cNvCxnSpPr>
              <a:cxnSpLocks/>
            </p:cNvCxnSpPr>
            <p:nvPr/>
          </p:nvCxnSpPr>
          <p:spPr>
            <a:xfrm>
              <a:off x="2335031" y="6260477"/>
              <a:ext cx="2833869" cy="0"/>
            </a:xfrm>
            <a:prstGeom prst="straightConnector1">
              <a:avLst/>
            </a:prstGeom>
            <a:ln w="101600">
              <a:solidFill>
                <a:srgbClr val="A66BD3"/>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E36E3B6-D3DC-45DF-AF03-5ADD74ADE13B}"/>
                    </a:ext>
                  </a:extLst>
                </p:cNvPr>
                <p:cNvSpPr txBox="1"/>
                <p:nvPr/>
              </p:nvSpPr>
              <p:spPr>
                <a:xfrm>
                  <a:off x="4097701" y="4854041"/>
                  <a:ext cx="781560" cy="1133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oMath>
                    </m:oMathPara>
                  </a14:m>
                  <a:endParaRPr lang="en-CA" sz="6000" dirty="0">
                    <a:solidFill>
                      <a:srgbClr val="7030A0"/>
                    </a:solidFill>
                  </a:endParaRPr>
                </a:p>
              </p:txBody>
            </p:sp>
          </mc:Choice>
          <mc:Fallback xmlns="">
            <p:sp>
              <p:nvSpPr>
                <p:cNvPr id="50" name="TextBox 49">
                  <a:extLst>
                    <a:ext uri="{FF2B5EF4-FFF2-40B4-BE49-F238E27FC236}">
                      <a16:creationId xmlns:a16="http://schemas.microsoft.com/office/drawing/2014/main" id="{EE36E3B6-D3DC-45DF-AF03-5ADD74ADE13B}"/>
                    </a:ext>
                  </a:extLst>
                </p:cNvPr>
                <p:cNvSpPr txBox="1">
                  <a:spLocks noRot="1" noChangeAspect="1" noMove="1" noResize="1" noEditPoints="1" noAdjustHandles="1" noChangeArrowheads="1" noChangeShapeType="1" noTextEdit="1"/>
                </p:cNvSpPr>
                <p:nvPr/>
              </p:nvSpPr>
              <p:spPr>
                <a:xfrm>
                  <a:off x="4097701" y="4854041"/>
                  <a:ext cx="781560" cy="1133772"/>
                </a:xfrm>
                <a:prstGeom prst="rect">
                  <a:avLst/>
                </a:prstGeom>
                <a:blipFill>
                  <a:blip r:embed="rId11"/>
                  <a:stretch>
                    <a:fillRect/>
                  </a:stretch>
                </a:blipFill>
              </p:spPr>
              <p:txBody>
                <a:bodyPr/>
                <a:lstStyle/>
                <a:p>
                  <a:r>
                    <a:rPr lang="en-CA">
                      <a:noFill/>
                    </a:rPr>
                    <a:t> </a:t>
                  </a:r>
                </a:p>
              </p:txBody>
            </p:sp>
          </mc:Fallback>
        </mc:AlternateContent>
      </p:grpSp>
      <p:grpSp>
        <p:nvGrpSpPr>
          <p:cNvPr id="3" name="Group 2">
            <a:extLst>
              <a:ext uri="{FF2B5EF4-FFF2-40B4-BE49-F238E27FC236}">
                <a16:creationId xmlns:a16="http://schemas.microsoft.com/office/drawing/2014/main" id="{7A39C4D3-0BD7-4C49-97DC-5CF30D34F69D}"/>
              </a:ext>
            </a:extLst>
          </p:cNvPr>
          <p:cNvGrpSpPr/>
          <p:nvPr/>
        </p:nvGrpSpPr>
        <p:grpSpPr>
          <a:xfrm>
            <a:off x="4899703" y="3124199"/>
            <a:ext cx="2034497" cy="2818192"/>
            <a:chOff x="5299753" y="3124199"/>
            <a:chExt cx="2034497" cy="2818192"/>
          </a:xfrm>
        </p:grpSpPr>
        <p:pic>
          <p:nvPicPr>
            <p:cNvPr id="56" name="Picture 4" descr="Image result for emmy noether">
              <a:extLst>
                <a:ext uri="{FF2B5EF4-FFF2-40B4-BE49-F238E27FC236}">
                  <a16:creationId xmlns:a16="http://schemas.microsoft.com/office/drawing/2014/main" id="{93F93386-6B95-4392-8FA5-BF5CF8A6ED5D}"/>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707" r="12877" b="20561"/>
            <a:stretch/>
          </p:blipFill>
          <p:spPr bwMode="auto">
            <a:xfrm>
              <a:off x="5299753" y="3435165"/>
              <a:ext cx="1769805" cy="2507226"/>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792E11F0-613A-43B7-95EB-8CEA3BB2784B}"/>
                </a:ext>
              </a:extLst>
            </p:cNvPr>
            <p:cNvGrpSpPr/>
            <p:nvPr/>
          </p:nvGrpSpPr>
          <p:grpSpPr>
            <a:xfrm>
              <a:off x="6267450" y="3124199"/>
              <a:ext cx="1066800" cy="1143000"/>
              <a:chOff x="8324850" y="2762249"/>
              <a:chExt cx="1066800" cy="1143000"/>
            </a:xfrm>
          </p:grpSpPr>
          <p:pic>
            <p:nvPicPr>
              <p:cNvPr id="13" name="Graphic 12" descr="Exclamation mark">
                <a:extLst>
                  <a:ext uri="{FF2B5EF4-FFF2-40B4-BE49-F238E27FC236}">
                    <a16:creationId xmlns:a16="http://schemas.microsoft.com/office/drawing/2014/main" id="{18515EE3-D522-48AD-953C-36A4E209BB7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982215">
                <a:off x="8324850" y="2762249"/>
                <a:ext cx="914400" cy="914400"/>
              </a:xfrm>
              <a:prstGeom prst="rect">
                <a:avLst/>
              </a:prstGeom>
            </p:spPr>
          </p:pic>
          <p:pic>
            <p:nvPicPr>
              <p:cNvPr id="58" name="Graphic 57" descr="Exclamation mark">
                <a:extLst>
                  <a:ext uri="{FF2B5EF4-FFF2-40B4-BE49-F238E27FC236}">
                    <a16:creationId xmlns:a16="http://schemas.microsoft.com/office/drawing/2014/main" id="{F4147E74-1BDB-46AD-9660-A3964EDE2CB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982215">
                <a:off x="8477250" y="2990849"/>
                <a:ext cx="914400" cy="914400"/>
              </a:xfrm>
              <a:prstGeom prst="rect">
                <a:avLst/>
              </a:prstGeom>
            </p:spPr>
          </p:pic>
        </p:grpSp>
      </p:grpSp>
      <p:grpSp>
        <p:nvGrpSpPr>
          <p:cNvPr id="65" name="Group 64">
            <a:extLst>
              <a:ext uri="{FF2B5EF4-FFF2-40B4-BE49-F238E27FC236}">
                <a16:creationId xmlns:a16="http://schemas.microsoft.com/office/drawing/2014/main" id="{C6ED07FA-74DD-4489-8508-2490A4FFB513}"/>
              </a:ext>
            </a:extLst>
          </p:cNvPr>
          <p:cNvGrpSpPr/>
          <p:nvPr/>
        </p:nvGrpSpPr>
        <p:grpSpPr>
          <a:xfrm>
            <a:off x="2147593" y="4452276"/>
            <a:ext cx="1776709" cy="1967574"/>
            <a:chOff x="2166643" y="4433226"/>
            <a:chExt cx="1776709" cy="1967574"/>
          </a:xfrm>
        </p:grpSpPr>
        <p:grpSp>
          <p:nvGrpSpPr>
            <p:cNvPr id="68" name="Group 67">
              <a:extLst>
                <a:ext uri="{FF2B5EF4-FFF2-40B4-BE49-F238E27FC236}">
                  <a16:creationId xmlns:a16="http://schemas.microsoft.com/office/drawing/2014/main" id="{99CD29F9-42BC-44F5-97EF-03F3D5F8B99C}"/>
                </a:ext>
              </a:extLst>
            </p:cNvPr>
            <p:cNvGrpSpPr/>
            <p:nvPr/>
          </p:nvGrpSpPr>
          <p:grpSpPr>
            <a:xfrm>
              <a:off x="2166643" y="4433226"/>
              <a:ext cx="1125177" cy="1967574"/>
              <a:chOff x="7682644" y="3603918"/>
              <a:chExt cx="1125177" cy="1967574"/>
            </a:xfrm>
          </p:grpSpPr>
          <p:cxnSp>
            <p:nvCxnSpPr>
              <p:cNvPr id="79" name="Straight Arrow Connector 78">
                <a:extLst>
                  <a:ext uri="{FF2B5EF4-FFF2-40B4-BE49-F238E27FC236}">
                    <a16:creationId xmlns:a16="http://schemas.microsoft.com/office/drawing/2014/main" id="{9B673506-2EE1-47BC-8E43-D513857057BB}"/>
                  </a:ext>
                </a:extLst>
              </p:cNvPr>
              <p:cNvCxnSpPr>
                <a:cxnSpLocks/>
              </p:cNvCxnSpPr>
              <p:nvPr/>
            </p:nvCxnSpPr>
            <p:spPr>
              <a:xfrm flipV="1">
                <a:off x="7857886" y="4561843"/>
                <a:ext cx="0" cy="1009649"/>
              </a:xfrm>
              <a:prstGeom prst="straightConnector1">
                <a:avLst/>
              </a:prstGeom>
              <a:ln w="1143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80" name="Subtitle 2">
                    <a:extLst>
                      <a:ext uri="{FF2B5EF4-FFF2-40B4-BE49-F238E27FC236}">
                        <a16:creationId xmlns:a16="http://schemas.microsoft.com/office/drawing/2014/main" id="{18C3EB21-B7B9-4268-AEFF-E7140FF0CB93}"/>
                      </a:ext>
                    </a:extLst>
                  </p:cNvPr>
                  <p:cNvSpPr txBox="1">
                    <a:spLocks/>
                  </p:cNvSpPr>
                  <p:nvPr/>
                </p:nvSpPr>
                <p:spPr>
                  <a:xfrm>
                    <a:off x="7682644" y="3603918"/>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6000" b="0" i="1" smtClean="0">
                                  <a:solidFill>
                                    <a:schemeClr val="accent6">
                                      <a:lumMod val="50000"/>
                                    </a:schemeClr>
                                  </a:solidFill>
                                  <a:latin typeface="Cambria Math" panose="02040503050406030204" pitchFamily="18" charset="0"/>
                                </a:rPr>
                              </m:ctrlPr>
                            </m:accPr>
                            <m:e>
                              <m:sSub>
                                <m:sSubPr>
                                  <m:ctrlPr>
                                    <a:rPr lang="en-US" sz="6000" b="0" i="1" smtClean="0">
                                      <a:solidFill>
                                        <a:schemeClr val="accent6">
                                          <a:lumMod val="50000"/>
                                        </a:schemeClr>
                                      </a:solidFill>
                                      <a:latin typeface="Cambria Math" panose="02040503050406030204" pitchFamily="18" charset="0"/>
                                    </a:rPr>
                                  </m:ctrlPr>
                                </m:sSubPr>
                                <m:e>
                                  <m:r>
                                    <a:rPr lang="en-US" sz="6000" b="0" i="1" smtClean="0">
                                      <a:solidFill>
                                        <a:schemeClr val="accent6">
                                          <a:lumMod val="50000"/>
                                        </a:schemeClr>
                                      </a:solidFill>
                                      <a:latin typeface="Cambria Math" panose="02040503050406030204" pitchFamily="18" charset="0"/>
                                    </a:rPr>
                                    <m:t>𝑒</m:t>
                                  </m:r>
                                </m:e>
                                <m:sub>
                                  <m:r>
                                    <a:rPr lang="en-US" sz="6000" b="0" i="1" smtClean="0">
                                      <a:solidFill>
                                        <a:schemeClr val="accent6">
                                          <a:lumMod val="50000"/>
                                        </a:schemeClr>
                                      </a:solidFill>
                                      <a:latin typeface="Cambria Math" panose="02040503050406030204" pitchFamily="18" charset="0"/>
                                    </a:rPr>
                                    <m:t>𝑡</m:t>
                                  </m:r>
                                </m:sub>
                              </m:sSub>
                            </m:e>
                          </m:acc>
                        </m:oMath>
                      </m:oMathPara>
                    </a14:m>
                    <a:endParaRPr lang="en-US" sz="6000" dirty="0">
                      <a:solidFill>
                        <a:schemeClr val="accent6">
                          <a:lumMod val="50000"/>
                        </a:schemeClr>
                      </a:solidFill>
                    </a:endParaRPr>
                  </a:p>
                </p:txBody>
              </p:sp>
            </mc:Choice>
            <mc:Fallback xmlns="">
              <p:sp>
                <p:nvSpPr>
                  <p:cNvPr id="80" name="Subtitle 2">
                    <a:extLst>
                      <a:ext uri="{FF2B5EF4-FFF2-40B4-BE49-F238E27FC236}">
                        <a16:creationId xmlns:a16="http://schemas.microsoft.com/office/drawing/2014/main" id="{18C3EB21-B7B9-4268-AEFF-E7140FF0CB93}"/>
                      </a:ext>
                    </a:extLst>
                  </p:cNvPr>
                  <p:cNvSpPr txBox="1">
                    <a:spLocks noRot="1" noChangeAspect="1" noMove="1" noResize="1" noEditPoints="1" noAdjustHandles="1" noChangeArrowheads="1" noChangeShapeType="1" noTextEdit="1"/>
                  </p:cNvSpPr>
                  <p:nvPr/>
                </p:nvSpPr>
                <p:spPr>
                  <a:xfrm>
                    <a:off x="7682644" y="3603918"/>
                    <a:ext cx="1125177" cy="863396"/>
                  </a:xfrm>
                  <a:prstGeom prst="rect">
                    <a:avLst/>
                  </a:prstGeom>
                  <a:blipFill>
                    <a:blip r:embed="rId15"/>
                    <a:stretch>
                      <a:fillRect/>
                    </a:stretch>
                  </a:blipFill>
                </p:spPr>
                <p:txBody>
                  <a:bodyPr/>
                  <a:lstStyle/>
                  <a:p>
                    <a:r>
                      <a:rPr lang="en-CA">
                        <a:noFill/>
                      </a:rPr>
                      <a:t> </a:t>
                    </a:r>
                  </a:p>
                </p:txBody>
              </p:sp>
            </mc:Fallback>
          </mc:AlternateContent>
        </p:grpSp>
        <p:grpSp>
          <p:nvGrpSpPr>
            <p:cNvPr id="70" name="Group 69">
              <a:extLst>
                <a:ext uri="{FF2B5EF4-FFF2-40B4-BE49-F238E27FC236}">
                  <a16:creationId xmlns:a16="http://schemas.microsoft.com/office/drawing/2014/main" id="{AEB73312-50FF-4179-9751-0F8A16CCE9C5}"/>
                </a:ext>
              </a:extLst>
            </p:cNvPr>
            <p:cNvGrpSpPr/>
            <p:nvPr/>
          </p:nvGrpSpPr>
          <p:grpSpPr>
            <a:xfrm>
              <a:off x="2305050" y="5327854"/>
              <a:ext cx="1638302" cy="1043895"/>
              <a:chOff x="9658348" y="3031406"/>
              <a:chExt cx="1638302" cy="1043895"/>
            </a:xfrm>
          </p:grpSpPr>
          <p:cxnSp>
            <p:nvCxnSpPr>
              <p:cNvPr id="72" name="Straight Arrow Connector 71">
                <a:extLst>
                  <a:ext uri="{FF2B5EF4-FFF2-40B4-BE49-F238E27FC236}">
                    <a16:creationId xmlns:a16="http://schemas.microsoft.com/office/drawing/2014/main" id="{61B97057-9963-46B9-B892-3194833EC615}"/>
                  </a:ext>
                </a:extLst>
              </p:cNvPr>
              <p:cNvCxnSpPr>
                <a:cxnSpLocks/>
              </p:cNvCxnSpPr>
              <p:nvPr/>
            </p:nvCxnSpPr>
            <p:spPr>
              <a:xfrm>
                <a:off x="9658348" y="4075301"/>
                <a:ext cx="971550" cy="0"/>
              </a:xfrm>
              <a:prstGeom prst="straightConnector1">
                <a:avLst/>
              </a:prstGeom>
              <a:ln w="1143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76" name="Subtitle 2">
                    <a:extLst>
                      <a:ext uri="{FF2B5EF4-FFF2-40B4-BE49-F238E27FC236}">
                        <a16:creationId xmlns:a16="http://schemas.microsoft.com/office/drawing/2014/main" id="{CA1B63F3-B9CD-4A69-9AA7-382E413821F7}"/>
                      </a:ext>
                    </a:extLst>
                  </p:cNvPr>
                  <p:cNvSpPr txBox="1">
                    <a:spLocks/>
                  </p:cNvSpPr>
                  <p:nvPr/>
                </p:nvSpPr>
                <p:spPr>
                  <a:xfrm>
                    <a:off x="10171473" y="3031406"/>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oMath>
                      </m:oMathPara>
                    </a14:m>
                    <a:endParaRPr lang="en-US" sz="6000" dirty="0">
                      <a:solidFill>
                        <a:srgbClr val="002060"/>
                      </a:solidFill>
                    </a:endParaRPr>
                  </a:p>
                </p:txBody>
              </p:sp>
            </mc:Choice>
            <mc:Fallback xmlns="">
              <p:sp>
                <p:nvSpPr>
                  <p:cNvPr id="76" name="Subtitle 2">
                    <a:extLst>
                      <a:ext uri="{FF2B5EF4-FFF2-40B4-BE49-F238E27FC236}">
                        <a16:creationId xmlns:a16="http://schemas.microsoft.com/office/drawing/2014/main" id="{CA1B63F3-B9CD-4A69-9AA7-382E413821F7}"/>
                      </a:ext>
                    </a:extLst>
                  </p:cNvPr>
                  <p:cNvSpPr txBox="1">
                    <a:spLocks noRot="1" noChangeAspect="1" noMove="1" noResize="1" noEditPoints="1" noAdjustHandles="1" noChangeArrowheads="1" noChangeShapeType="1" noTextEdit="1"/>
                  </p:cNvSpPr>
                  <p:nvPr/>
                </p:nvSpPr>
                <p:spPr>
                  <a:xfrm>
                    <a:off x="10171473" y="3031406"/>
                    <a:ext cx="1125177" cy="863396"/>
                  </a:xfrm>
                  <a:prstGeom prst="rect">
                    <a:avLst/>
                  </a:prstGeom>
                  <a:blipFill>
                    <a:blip r:embed="rId16"/>
                    <a:stretch>
                      <a:fillRect/>
                    </a:stretch>
                  </a:blipFill>
                </p:spPr>
                <p:txBody>
                  <a:bodyPr/>
                  <a:lstStyle/>
                  <a:p>
                    <a:r>
                      <a:rPr lang="en-CA">
                        <a:noFill/>
                      </a:rPr>
                      <a:t> </a:t>
                    </a:r>
                  </a:p>
                </p:txBody>
              </p:sp>
            </mc:Fallback>
          </mc:AlternateContent>
        </p:grpSp>
      </p:grpSp>
      <p:grpSp>
        <p:nvGrpSpPr>
          <p:cNvPr id="5" name="Group 4">
            <a:extLst>
              <a:ext uri="{FF2B5EF4-FFF2-40B4-BE49-F238E27FC236}">
                <a16:creationId xmlns:a16="http://schemas.microsoft.com/office/drawing/2014/main" id="{CA76E0E4-70CD-40D2-8669-09F8AA247546}"/>
              </a:ext>
            </a:extLst>
          </p:cNvPr>
          <p:cNvGrpSpPr/>
          <p:nvPr/>
        </p:nvGrpSpPr>
        <p:grpSpPr>
          <a:xfrm>
            <a:off x="3238500" y="6390799"/>
            <a:ext cx="1905000" cy="1270"/>
            <a:chOff x="3238500" y="6390799"/>
            <a:chExt cx="1905000" cy="1270"/>
          </a:xfrm>
        </p:grpSpPr>
        <p:cxnSp>
          <p:nvCxnSpPr>
            <p:cNvPr id="81" name="Straight Arrow Connector 80">
              <a:extLst>
                <a:ext uri="{FF2B5EF4-FFF2-40B4-BE49-F238E27FC236}">
                  <a16:creationId xmlns:a16="http://schemas.microsoft.com/office/drawing/2014/main" id="{DD006221-488B-46FA-BF1A-D10C29E6DF05}"/>
                </a:ext>
              </a:extLst>
            </p:cNvPr>
            <p:cNvCxnSpPr>
              <a:cxnSpLocks/>
            </p:cNvCxnSpPr>
            <p:nvPr/>
          </p:nvCxnSpPr>
          <p:spPr>
            <a:xfrm>
              <a:off x="3238500" y="6390799"/>
              <a:ext cx="971550" cy="0"/>
            </a:xfrm>
            <a:prstGeom prst="straightConnector1">
              <a:avLst/>
            </a:prstGeom>
            <a:ln w="1143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82" name="Straight Arrow Connector 81">
              <a:extLst>
                <a:ext uri="{FF2B5EF4-FFF2-40B4-BE49-F238E27FC236}">
                  <a16:creationId xmlns:a16="http://schemas.microsoft.com/office/drawing/2014/main" id="{BE77C69D-A64B-4FD2-8209-72733EEB0338}"/>
                </a:ext>
              </a:extLst>
            </p:cNvPr>
            <p:cNvCxnSpPr>
              <a:cxnSpLocks/>
            </p:cNvCxnSpPr>
            <p:nvPr/>
          </p:nvCxnSpPr>
          <p:spPr>
            <a:xfrm>
              <a:off x="4171950" y="6392069"/>
              <a:ext cx="971550" cy="0"/>
            </a:xfrm>
            <a:prstGeom prst="straightConnector1">
              <a:avLst/>
            </a:prstGeom>
            <a:ln w="1143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B8A55C2-5763-4496-9142-DC3AB0D899F4}"/>
                  </a:ext>
                </a:extLst>
              </p:cNvPr>
              <p:cNvSpPr txBox="1"/>
              <p:nvPr/>
            </p:nvSpPr>
            <p:spPr>
              <a:xfrm>
                <a:off x="6095093" y="5516030"/>
                <a:ext cx="6458857" cy="13419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7200" b="0" i="1" smtClean="0">
                              <a:solidFill>
                                <a:srgbClr val="7030A0"/>
                              </a:solidFill>
                              <a:latin typeface="Cambria Math" panose="02040503050406030204" pitchFamily="18" charset="0"/>
                            </a:rPr>
                          </m:ctrlPr>
                        </m:accPr>
                        <m:e>
                          <m:r>
                            <a:rPr lang="en-US" sz="7200" b="0" i="1" smtClean="0">
                              <a:solidFill>
                                <a:srgbClr val="7030A0"/>
                              </a:solidFill>
                              <a:latin typeface="Cambria Math" panose="02040503050406030204" pitchFamily="18" charset="0"/>
                            </a:rPr>
                            <m:t>𝑆</m:t>
                          </m:r>
                        </m:e>
                      </m:acc>
                      <m:r>
                        <a:rPr lang="en-US" sz="7200" b="0" i="1" smtClean="0">
                          <a:solidFill>
                            <a:schemeClr val="tx1"/>
                          </a:solidFill>
                          <a:latin typeface="Cambria Math" panose="02040503050406030204" pitchFamily="18" charset="0"/>
                        </a:rPr>
                        <m:t>=0</m:t>
                      </m:r>
                      <m:acc>
                        <m:accPr>
                          <m:chr m:val="⃗"/>
                          <m:ctrlPr>
                            <a:rPr lang="en-US" sz="7200" i="1">
                              <a:solidFill>
                                <a:schemeClr val="accent6">
                                  <a:lumMod val="50000"/>
                                </a:schemeClr>
                              </a:solidFill>
                              <a:latin typeface="Cambria Math" panose="02040503050406030204" pitchFamily="18" charset="0"/>
                            </a:rPr>
                          </m:ctrlPr>
                        </m:accPr>
                        <m:e>
                          <m:sSub>
                            <m:sSubPr>
                              <m:ctrlPr>
                                <a:rPr lang="en-US" sz="7200" i="1">
                                  <a:solidFill>
                                    <a:schemeClr val="accent6">
                                      <a:lumMod val="50000"/>
                                    </a:schemeClr>
                                  </a:solidFill>
                                  <a:latin typeface="Cambria Math" panose="02040503050406030204" pitchFamily="18" charset="0"/>
                                </a:rPr>
                              </m:ctrlPr>
                            </m:sSubPr>
                            <m:e>
                              <m:r>
                                <a:rPr lang="en-US" sz="7200" i="1">
                                  <a:solidFill>
                                    <a:schemeClr val="accent6">
                                      <a:lumMod val="50000"/>
                                    </a:schemeClr>
                                  </a:solidFill>
                                  <a:latin typeface="Cambria Math" panose="02040503050406030204" pitchFamily="18" charset="0"/>
                                </a:rPr>
                                <m:t>𝑒</m:t>
                              </m:r>
                            </m:e>
                            <m:sub>
                              <m:r>
                                <a:rPr lang="en-US" sz="7200" i="1">
                                  <a:solidFill>
                                    <a:schemeClr val="accent6">
                                      <a:lumMod val="50000"/>
                                    </a:schemeClr>
                                  </a:solidFill>
                                  <a:latin typeface="Cambria Math" panose="02040503050406030204" pitchFamily="18" charset="0"/>
                                </a:rPr>
                                <m:t>𝑡</m:t>
                              </m:r>
                            </m:sub>
                          </m:sSub>
                        </m:e>
                      </m:acc>
                      <m:r>
                        <a:rPr lang="en-US" sz="7200" b="0" i="1" smtClean="0">
                          <a:solidFill>
                            <a:schemeClr val="tx1"/>
                          </a:solidFill>
                          <a:latin typeface="Cambria Math" panose="02040503050406030204" pitchFamily="18" charset="0"/>
                        </a:rPr>
                        <m:t>+3</m:t>
                      </m:r>
                      <m:acc>
                        <m:accPr>
                          <m:chr m:val="⃗"/>
                          <m:ctrlPr>
                            <a:rPr lang="en-US" sz="7200" i="1">
                              <a:solidFill>
                                <a:srgbClr val="002060"/>
                              </a:solidFill>
                              <a:latin typeface="Cambria Math" panose="02040503050406030204" pitchFamily="18" charset="0"/>
                            </a:rPr>
                          </m:ctrlPr>
                        </m:accPr>
                        <m:e>
                          <m:sSub>
                            <m:sSubPr>
                              <m:ctrlPr>
                                <a:rPr lang="en-US" sz="7200" i="1">
                                  <a:solidFill>
                                    <a:srgbClr val="002060"/>
                                  </a:solidFill>
                                  <a:latin typeface="Cambria Math" panose="02040503050406030204" pitchFamily="18" charset="0"/>
                                </a:rPr>
                              </m:ctrlPr>
                            </m:sSubPr>
                            <m:e>
                              <m:r>
                                <a:rPr lang="en-US" sz="7200" i="1">
                                  <a:solidFill>
                                    <a:srgbClr val="002060"/>
                                  </a:solidFill>
                                  <a:latin typeface="Cambria Math" panose="02040503050406030204" pitchFamily="18" charset="0"/>
                                </a:rPr>
                                <m:t>𝑒</m:t>
                              </m:r>
                            </m:e>
                            <m:sub>
                              <m:r>
                                <a:rPr lang="en-US" sz="7200" i="1">
                                  <a:solidFill>
                                    <a:srgbClr val="002060"/>
                                  </a:solidFill>
                                  <a:latin typeface="Cambria Math" panose="02040503050406030204" pitchFamily="18" charset="0"/>
                                </a:rPr>
                                <m:t>𝑥</m:t>
                              </m:r>
                            </m:sub>
                          </m:sSub>
                        </m:e>
                      </m:acc>
                    </m:oMath>
                  </m:oMathPara>
                </a14:m>
                <a:endParaRPr lang="en-US" sz="7200" dirty="0">
                  <a:solidFill>
                    <a:srgbClr val="002060"/>
                  </a:solidFill>
                </a:endParaRPr>
              </a:p>
            </p:txBody>
          </p:sp>
        </mc:Choice>
        <mc:Fallback xmlns="">
          <p:sp>
            <p:nvSpPr>
              <p:cNvPr id="83" name="TextBox 82">
                <a:extLst>
                  <a:ext uri="{FF2B5EF4-FFF2-40B4-BE49-F238E27FC236}">
                    <a16:creationId xmlns:a16="http://schemas.microsoft.com/office/drawing/2014/main" id="{6B8A55C2-5763-4496-9142-DC3AB0D899F4}"/>
                  </a:ext>
                </a:extLst>
              </p:cNvPr>
              <p:cNvSpPr txBox="1">
                <a:spLocks noRot="1" noChangeAspect="1" noMove="1" noResize="1" noEditPoints="1" noAdjustHandles="1" noChangeArrowheads="1" noChangeShapeType="1" noTextEdit="1"/>
              </p:cNvSpPr>
              <p:nvPr/>
            </p:nvSpPr>
            <p:spPr>
              <a:xfrm>
                <a:off x="6095093" y="5516030"/>
                <a:ext cx="6458857" cy="1341970"/>
              </a:xfrm>
              <a:prstGeom prst="rect">
                <a:avLst/>
              </a:prstGeom>
              <a:blipFill>
                <a:blip r:embed="rId18"/>
                <a:stretch>
                  <a:fillRect/>
                </a:stretch>
              </a:blipFill>
            </p:spPr>
            <p:txBody>
              <a:bodyPr/>
              <a:lstStyle/>
              <a:p>
                <a:r>
                  <a:rPr lang="en-CA">
                    <a:noFill/>
                  </a:rPr>
                  <a:t> </a:t>
                </a:r>
              </a:p>
            </p:txBody>
          </p:sp>
        </mc:Fallback>
      </mc:AlternateContent>
      <p:sp>
        <p:nvSpPr>
          <p:cNvPr id="84" name="TextBox 83">
            <a:extLst>
              <a:ext uri="{FF2B5EF4-FFF2-40B4-BE49-F238E27FC236}">
                <a16:creationId xmlns:a16="http://schemas.microsoft.com/office/drawing/2014/main" id="{F2A8914A-E2F4-4399-8B0E-5338E764826A}"/>
              </a:ext>
            </a:extLst>
          </p:cNvPr>
          <p:cNvSpPr txBox="1"/>
          <p:nvPr/>
        </p:nvSpPr>
        <p:spPr>
          <a:xfrm>
            <a:off x="0" y="828587"/>
            <a:ext cx="11430000" cy="1446550"/>
          </a:xfrm>
          <a:prstGeom prst="rect">
            <a:avLst/>
          </a:prstGeom>
          <a:noFill/>
        </p:spPr>
        <p:txBody>
          <a:bodyPr wrap="square" rtlCol="0">
            <a:spAutoFit/>
          </a:bodyPr>
          <a:lstStyle/>
          <a:p>
            <a:r>
              <a:rPr lang="en-US" sz="4400" i="0" dirty="0"/>
              <a:t>       happens </a:t>
            </a:r>
            <a:r>
              <a:rPr lang="en-US" sz="4400" dirty="0">
                <a:solidFill>
                  <a:srgbClr val="0070C0"/>
                </a:solidFill>
              </a:rPr>
              <a:t>3 space units to the right </a:t>
            </a:r>
            <a:r>
              <a:rPr lang="en-US" sz="4400" dirty="0"/>
              <a:t>of</a:t>
            </a:r>
            <a:endParaRPr lang="en-US" sz="4400" i="0" dirty="0"/>
          </a:p>
          <a:p>
            <a:r>
              <a:rPr lang="en-US" sz="4400" i="0" dirty="0"/>
              <a:t>                     (</a:t>
            </a:r>
            <a:r>
              <a:rPr lang="en-US" sz="4400" i="0" dirty="0">
                <a:solidFill>
                  <a:srgbClr val="00B050"/>
                </a:solidFill>
              </a:rPr>
              <a:t>0 time units away</a:t>
            </a:r>
            <a:r>
              <a:rPr lang="en-US" sz="4400" i="0" dirty="0"/>
              <a:t>)  </a:t>
            </a:r>
            <a:endParaRPr lang="en-US" sz="4400" dirty="0"/>
          </a:p>
        </p:txBody>
      </p:sp>
      <p:pic>
        <p:nvPicPr>
          <p:cNvPr id="86" name="Picture 2" descr="Image result for sneeze icon">
            <a:extLst>
              <a:ext uri="{FF2B5EF4-FFF2-40B4-BE49-F238E27FC236}">
                <a16:creationId xmlns:a16="http://schemas.microsoft.com/office/drawing/2014/main" id="{0C1CE600-A419-4BD0-9EE0-6AADABB1B255}"/>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b="54448"/>
          <a:stretch/>
        </p:blipFill>
        <p:spPr bwMode="auto">
          <a:xfrm rot="1431413">
            <a:off x="9471681" y="778612"/>
            <a:ext cx="935788" cy="732390"/>
          </a:xfrm>
          <a:prstGeom prst="rect">
            <a:avLst/>
          </a:prstGeom>
          <a:noFill/>
          <a:extLst>
            <a:ext uri="{909E8E84-426E-40DD-AFC4-6F175D3DCCD1}">
              <a14:hiddenFill xmlns:a14="http://schemas.microsoft.com/office/drawing/2010/main">
                <a:solidFill>
                  <a:srgbClr val="FFFFFF"/>
                </a:solidFill>
              </a14:hiddenFill>
            </a:ext>
          </a:extLst>
        </p:spPr>
      </p:pic>
      <p:grpSp>
        <p:nvGrpSpPr>
          <p:cNvPr id="90" name="Group 89">
            <a:extLst>
              <a:ext uri="{FF2B5EF4-FFF2-40B4-BE49-F238E27FC236}">
                <a16:creationId xmlns:a16="http://schemas.microsoft.com/office/drawing/2014/main" id="{5527C842-285C-4A4C-88F1-598FA401408B}"/>
              </a:ext>
            </a:extLst>
          </p:cNvPr>
          <p:cNvGrpSpPr/>
          <p:nvPr/>
        </p:nvGrpSpPr>
        <p:grpSpPr>
          <a:xfrm>
            <a:off x="171450" y="666749"/>
            <a:ext cx="906781" cy="971551"/>
            <a:chOff x="8324850" y="2762249"/>
            <a:chExt cx="1066800" cy="1143000"/>
          </a:xfrm>
        </p:grpSpPr>
        <p:pic>
          <p:nvPicPr>
            <p:cNvPr id="91" name="Graphic 90" descr="Exclamation mark">
              <a:extLst>
                <a:ext uri="{FF2B5EF4-FFF2-40B4-BE49-F238E27FC236}">
                  <a16:creationId xmlns:a16="http://schemas.microsoft.com/office/drawing/2014/main" id="{A3FBDE66-EBEE-4174-8809-72D91880766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982215">
              <a:off x="8324850" y="2762249"/>
              <a:ext cx="914400" cy="914400"/>
            </a:xfrm>
            <a:prstGeom prst="rect">
              <a:avLst/>
            </a:prstGeom>
          </p:spPr>
        </p:pic>
        <p:pic>
          <p:nvPicPr>
            <p:cNvPr id="92" name="Graphic 91" descr="Exclamation mark">
              <a:extLst>
                <a:ext uri="{FF2B5EF4-FFF2-40B4-BE49-F238E27FC236}">
                  <a16:creationId xmlns:a16="http://schemas.microsoft.com/office/drawing/2014/main" id="{48E0E85F-5E9E-4AC4-99E0-EDC60B0E4B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982215">
              <a:off x="8477250" y="2990849"/>
              <a:ext cx="914400" cy="914400"/>
            </a:xfrm>
            <a:prstGeom prst="rect">
              <a:avLst/>
            </a:prstGeom>
          </p:spPr>
        </p:pic>
      </p:grpSp>
      <p:grpSp>
        <p:nvGrpSpPr>
          <p:cNvPr id="44" name="Group 43">
            <a:extLst>
              <a:ext uri="{FF2B5EF4-FFF2-40B4-BE49-F238E27FC236}">
                <a16:creationId xmlns:a16="http://schemas.microsoft.com/office/drawing/2014/main" id="{499749D4-85C5-4C31-8BE7-E569D97E8350}"/>
              </a:ext>
            </a:extLst>
          </p:cNvPr>
          <p:cNvGrpSpPr/>
          <p:nvPr/>
        </p:nvGrpSpPr>
        <p:grpSpPr>
          <a:xfrm>
            <a:off x="490136" y="4867743"/>
            <a:ext cx="1986364" cy="1691612"/>
            <a:chOff x="160868" y="5257799"/>
            <a:chExt cx="1774408" cy="1511106"/>
          </a:xfrm>
        </p:grpSpPr>
        <p:sp>
          <p:nvSpPr>
            <p:cNvPr id="45" name="Oval 44">
              <a:extLst>
                <a:ext uri="{FF2B5EF4-FFF2-40B4-BE49-F238E27FC236}">
                  <a16:creationId xmlns:a16="http://schemas.microsoft.com/office/drawing/2014/main" id="{86A85DA9-BEEE-4019-AD13-E5B36C853420}"/>
                </a:ext>
              </a:extLst>
            </p:cNvPr>
            <p:cNvSpPr/>
            <p:nvPr/>
          </p:nvSpPr>
          <p:spPr>
            <a:xfrm>
              <a:off x="1664095" y="6452968"/>
              <a:ext cx="271181" cy="27118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6" name="Group 45">
              <a:extLst>
                <a:ext uri="{FF2B5EF4-FFF2-40B4-BE49-F238E27FC236}">
                  <a16:creationId xmlns:a16="http://schemas.microsoft.com/office/drawing/2014/main" id="{B4ABAC24-CEEE-4231-B9B8-5D7B157FBE9F}"/>
                </a:ext>
              </a:extLst>
            </p:cNvPr>
            <p:cNvGrpSpPr/>
            <p:nvPr/>
          </p:nvGrpSpPr>
          <p:grpSpPr>
            <a:xfrm>
              <a:off x="160868" y="5257799"/>
              <a:ext cx="1534582" cy="1511106"/>
              <a:chOff x="738248" y="4324350"/>
              <a:chExt cx="1909702" cy="1880488"/>
            </a:xfrm>
          </p:grpSpPr>
          <p:pic>
            <p:nvPicPr>
              <p:cNvPr id="47" name="Picture 2">
                <a:extLst>
                  <a:ext uri="{FF2B5EF4-FFF2-40B4-BE49-F238E27FC236}">
                    <a16:creationId xmlns:a16="http://schemas.microsoft.com/office/drawing/2014/main" id="{44DCBB33-6C5A-4472-B78A-07F76FC12C6A}"/>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19095" t="10139" b="5438"/>
              <a:stretch/>
            </p:blipFill>
            <p:spPr bwMode="auto">
              <a:xfrm>
                <a:off x="738248" y="4460559"/>
                <a:ext cx="1273432" cy="174427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A98A0C7E-276D-4BC5-AE22-97B6F79A7E20}"/>
                  </a:ext>
                </a:extLst>
              </p:cNvPr>
              <p:cNvGrpSpPr/>
              <p:nvPr/>
            </p:nvGrpSpPr>
            <p:grpSpPr>
              <a:xfrm rot="1431413">
                <a:off x="1562099" y="4324350"/>
                <a:ext cx="1085851" cy="971550"/>
                <a:chOff x="9029699" y="4591050"/>
                <a:chExt cx="1085851" cy="971550"/>
              </a:xfrm>
            </p:grpSpPr>
            <p:sp>
              <p:nvSpPr>
                <p:cNvPr id="49" name="Rectangle 48">
                  <a:extLst>
                    <a:ext uri="{FF2B5EF4-FFF2-40B4-BE49-F238E27FC236}">
                      <a16:creationId xmlns:a16="http://schemas.microsoft.com/office/drawing/2014/main" id="{ADF069D5-3372-4D11-AADF-035876E63B10}"/>
                    </a:ext>
                  </a:extLst>
                </p:cNvPr>
                <p:cNvSpPr/>
                <p:nvPr/>
              </p:nvSpPr>
              <p:spPr>
                <a:xfrm>
                  <a:off x="9105900" y="4591050"/>
                  <a:ext cx="971550" cy="971550"/>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1" name="Picture 2" descr="Image result for sneeze icon">
                  <a:extLst>
                    <a:ext uri="{FF2B5EF4-FFF2-40B4-BE49-F238E27FC236}">
                      <a16:creationId xmlns:a16="http://schemas.microsoft.com/office/drawing/2014/main" id="{BFD0064B-B50E-4303-B569-6E096A923367}"/>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b="54448"/>
                <a:stretch/>
              </p:blipFill>
              <p:spPr bwMode="auto">
                <a:xfrm>
                  <a:off x="9029699" y="4693714"/>
                  <a:ext cx="1085851" cy="849836"/>
                </a:xfrm>
                <a:prstGeom prst="rect">
                  <a:avLst/>
                </a:prstGeom>
                <a:noFill/>
                <a:extLst>
                  <a:ext uri="{909E8E84-426E-40DD-AFC4-6F175D3DCCD1}">
                    <a14:hiddenFill xmlns:a14="http://schemas.microsoft.com/office/drawing/2010/main">
                      <a:solidFill>
                        <a:srgbClr val="FFFFFF"/>
                      </a:solidFill>
                    </a14:hiddenFill>
                  </a:ext>
                </a:extLst>
              </p:spPr>
            </p:pic>
          </p:grpSp>
        </p:grpSp>
      </p:grpSp>
    </p:spTree>
    <p:custDataLst>
      <p:tags r:id="rId1"/>
    </p:custDataLst>
    <p:extLst>
      <p:ext uri="{BB962C8B-B14F-4D97-AF65-F5344CB8AC3E}">
        <p14:creationId xmlns:p14="http://schemas.microsoft.com/office/powerpoint/2010/main" val="3093150795"/>
      </p:ext>
    </p:extLst>
  </p:cSld>
  <p:clrMapOvr>
    <a:masterClrMapping/>
  </p:clrMapOvr>
  <mc:AlternateContent xmlns:mc="http://schemas.openxmlformats.org/markup-compatibility/2006" xmlns:p14="http://schemas.microsoft.com/office/powerpoint/2010/main">
    <mc:Choice Requires="p14">
      <p:transition spd="slow" p14:dur="2000" advTm="18375"/>
    </mc:Choice>
    <mc:Fallback xmlns="">
      <p:transition spd="slow" advTm="183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3"/>
                                        </p:tgtEl>
                                        <p:attrNameLst>
                                          <p:attrName>style.visibility</p:attrName>
                                        </p:attrNameLst>
                                      </p:cBhvr>
                                      <p:to>
                                        <p:strVal val="visible"/>
                                      </p:to>
                                    </p:set>
                                    <p:animEffect transition="in" filter="fade">
                                      <p:cBhvr>
                                        <p:cTn id="21" dur="500"/>
                                        <p:tgtEl>
                                          <p:spTgt spid="83"/>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9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84">
                                            <p:txEl>
                                              <p:pRg st="0" end="0"/>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8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BEFD07-8D4D-4BE8-9F18-30905C627C98}"/>
              </a:ext>
            </a:extLst>
          </p:cNvPr>
          <p:cNvSpPr txBox="1">
            <a:spLocks/>
          </p:cNvSpPr>
          <p:nvPr/>
        </p:nvSpPr>
        <p:spPr>
          <a:xfrm>
            <a:off x="-10447" y="-460888"/>
            <a:ext cx="11916697" cy="177533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0070C0"/>
                </a:solidFill>
              </a:rPr>
              <a:t>Spacetime Basis (aka reference frame)</a:t>
            </a:r>
          </a:p>
        </p:txBody>
      </p:sp>
      <p:grpSp>
        <p:nvGrpSpPr>
          <p:cNvPr id="2" name="Group 1">
            <a:extLst>
              <a:ext uri="{FF2B5EF4-FFF2-40B4-BE49-F238E27FC236}">
                <a16:creationId xmlns:a16="http://schemas.microsoft.com/office/drawing/2014/main" id="{81DB47D4-9E39-46F9-A6CC-BB50D661ADE9}"/>
              </a:ext>
            </a:extLst>
          </p:cNvPr>
          <p:cNvGrpSpPr/>
          <p:nvPr/>
        </p:nvGrpSpPr>
        <p:grpSpPr>
          <a:xfrm>
            <a:off x="206740" y="933450"/>
            <a:ext cx="8099061" cy="6000750"/>
            <a:chOff x="206740" y="381000"/>
            <a:chExt cx="8099061" cy="6000750"/>
          </a:xfrm>
        </p:grpSpPr>
        <p:pic>
          <p:nvPicPr>
            <p:cNvPr id="15" name="Picture 14">
              <a:extLst>
                <a:ext uri="{FF2B5EF4-FFF2-40B4-BE49-F238E27FC236}">
                  <a16:creationId xmlns:a16="http://schemas.microsoft.com/office/drawing/2014/main" id="{0604529F-8100-47DF-98EA-EB42C5956320}"/>
                </a:ext>
              </a:extLst>
            </p:cNvPr>
            <p:cNvPicPr>
              <a:picLocks noChangeAspect="1"/>
            </p:cNvPicPr>
            <p:nvPr/>
          </p:nvPicPr>
          <p:blipFill rotWithShape="1">
            <a:blip r:embed="rId4"/>
            <a:srcRect l="1" t="1160" r="19350" b="-3981"/>
            <a:stretch/>
          </p:blipFill>
          <p:spPr>
            <a:xfrm>
              <a:off x="206740" y="476250"/>
              <a:ext cx="7927610" cy="5905500"/>
            </a:xfrm>
            <a:prstGeom prst="rect">
              <a:avLst/>
            </a:prstGeom>
          </p:spPr>
        </p:pic>
        <p:grpSp>
          <p:nvGrpSpPr>
            <p:cNvPr id="10" name="Group 9">
              <a:extLst>
                <a:ext uri="{FF2B5EF4-FFF2-40B4-BE49-F238E27FC236}">
                  <a16:creationId xmlns:a16="http://schemas.microsoft.com/office/drawing/2014/main" id="{BF704103-151F-4B9B-86E9-17387A9DC624}"/>
                </a:ext>
              </a:extLst>
            </p:cNvPr>
            <p:cNvGrpSpPr/>
            <p:nvPr/>
          </p:nvGrpSpPr>
          <p:grpSpPr>
            <a:xfrm>
              <a:off x="323851" y="381000"/>
              <a:ext cx="7981950" cy="5753726"/>
              <a:chOff x="4832784" y="733701"/>
              <a:chExt cx="7550931" cy="5443029"/>
            </a:xfrm>
          </p:grpSpPr>
          <p:cxnSp>
            <p:nvCxnSpPr>
              <p:cNvPr id="11" name="Straight Arrow Connector 10">
                <a:extLst>
                  <a:ext uri="{FF2B5EF4-FFF2-40B4-BE49-F238E27FC236}">
                    <a16:creationId xmlns:a16="http://schemas.microsoft.com/office/drawing/2014/main" id="{C4B9501B-D8FD-4CC1-86D7-503FC38E83BF}"/>
                  </a:ext>
                </a:extLst>
              </p:cNvPr>
              <p:cNvCxnSpPr>
                <a:cxnSpLocks/>
              </p:cNvCxnSpPr>
              <p:nvPr/>
            </p:nvCxnSpPr>
            <p:spPr>
              <a:xfrm flipV="1">
                <a:off x="7607926" y="733701"/>
                <a:ext cx="0" cy="5443029"/>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0C7C9EB9-DF88-40CB-ACF0-359B4CA2CE8D}"/>
                  </a:ext>
                </a:extLst>
              </p:cNvPr>
              <p:cNvCxnSpPr>
                <a:cxnSpLocks/>
              </p:cNvCxnSpPr>
              <p:nvPr/>
            </p:nvCxnSpPr>
            <p:spPr>
              <a:xfrm>
                <a:off x="4832784" y="5854876"/>
                <a:ext cx="7550931"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20" name="Subtitle 2">
                <a:extLst>
                  <a:ext uri="{FF2B5EF4-FFF2-40B4-BE49-F238E27FC236}">
                    <a16:creationId xmlns:a16="http://schemas.microsoft.com/office/drawing/2014/main" id="{CE5B5502-D015-42F9-8F20-74896679547F}"/>
                  </a:ext>
                </a:extLst>
              </p:cNvPr>
              <p:cNvSpPr txBox="1">
                <a:spLocks/>
              </p:cNvSpPr>
              <p:nvPr/>
            </p:nvSpPr>
            <p:spPr>
              <a:xfrm>
                <a:off x="8358230" y="5890587"/>
                <a:ext cx="2648474" cy="7388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700" dirty="0">
                    <a:solidFill>
                      <a:srgbClr val="002060"/>
                    </a:solidFill>
                  </a:rPr>
                  <a:t>position </a:t>
                </a:r>
                <a14:m>
                  <m:oMath xmlns:m="http://schemas.openxmlformats.org/officeDocument/2006/math">
                    <m:r>
                      <a:rPr lang="en-US" sz="4700" b="0" i="1" smtClean="0">
                        <a:solidFill>
                          <a:srgbClr val="002060"/>
                        </a:solidFill>
                        <a:latin typeface="Cambria Math" panose="02040503050406030204" pitchFamily="18" charset="0"/>
                      </a:rPr>
                      <m:t>𝑥</m:t>
                    </m:r>
                  </m:oMath>
                </a14:m>
                <a:endParaRPr lang="en-US" dirty="0">
                  <a:solidFill>
                    <a:srgbClr val="002060"/>
                  </a:solidFill>
                </a:endParaRPr>
              </a:p>
            </p:txBody>
          </p:sp>
        </mc:Choice>
        <mc:Fallback xmlns="">
          <p:sp>
            <p:nvSpPr>
              <p:cNvPr id="20" name="Subtitle 2">
                <a:extLst>
                  <a:ext uri="{FF2B5EF4-FFF2-40B4-BE49-F238E27FC236}">
                    <a16:creationId xmlns:a16="http://schemas.microsoft.com/office/drawing/2014/main" id="{CE5B5502-D015-42F9-8F20-74896679547F}"/>
                  </a:ext>
                </a:extLst>
              </p:cNvPr>
              <p:cNvSpPr txBox="1">
                <a:spLocks noRot="1" noChangeAspect="1" noMove="1" noResize="1" noEditPoints="1" noAdjustHandles="1" noChangeArrowheads="1" noChangeShapeType="1" noTextEdit="1"/>
              </p:cNvSpPr>
              <p:nvPr/>
            </p:nvSpPr>
            <p:spPr>
              <a:xfrm>
                <a:off x="8358230" y="5890587"/>
                <a:ext cx="2648474" cy="738813"/>
              </a:xfrm>
              <a:prstGeom prst="rect">
                <a:avLst/>
              </a:prstGeom>
              <a:blipFill>
                <a:blip r:embed="rId14"/>
                <a:stretch>
                  <a:fillRect l="-9655" t="-27869" b="-41803"/>
                </a:stretch>
              </a:blipFill>
            </p:spPr>
            <p:txBody>
              <a:bodyPr/>
              <a:lstStyle/>
              <a:p>
                <a:r>
                  <a:rPr lang="en-CA">
                    <a:noFill/>
                  </a:rPr>
                  <a:t> </a:t>
                </a:r>
              </a:p>
            </p:txBody>
          </p:sp>
        </mc:Fallback>
      </mc:AlternateContent>
      <p:cxnSp>
        <p:nvCxnSpPr>
          <p:cNvPr id="13" name="Straight Connector 12">
            <a:extLst>
              <a:ext uri="{FF2B5EF4-FFF2-40B4-BE49-F238E27FC236}">
                <a16:creationId xmlns:a16="http://schemas.microsoft.com/office/drawing/2014/main" id="{4D53934F-2AE5-4E44-A36B-2612AFD485FA}"/>
              </a:ext>
            </a:extLst>
          </p:cNvPr>
          <p:cNvCxnSpPr>
            <a:cxnSpLocks/>
          </p:cNvCxnSpPr>
          <p:nvPr/>
        </p:nvCxnSpPr>
        <p:spPr>
          <a:xfrm flipV="1">
            <a:off x="3371850" y="1752600"/>
            <a:ext cx="0" cy="459740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1F37151D-0003-459D-9DE9-DC60385E5485}"/>
              </a:ext>
            </a:extLst>
          </p:cNvPr>
          <p:cNvGrpSpPr/>
          <p:nvPr/>
        </p:nvGrpSpPr>
        <p:grpSpPr>
          <a:xfrm>
            <a:off x="3132293" y="1691640"/>
            <a:ext cx="240004" cy="3736906"/>
            <a:chOff x="3135468" y="1691640"/>
            <a:chExt cx="240004" cy="3736906"/>
          </a:xfrm>
        </p:grpSpPr>
        <p:cxnSp>
          <p:nvCxnSpPr>
            <p:cNvPr id="53" name="Straight Connector 52">
              <a:extLst>
                <a:ext uri="{FF2B5EF4-FFF2-40B4-BE49-F238E27FC236}">
                  <a16:creationId xmlns:a16="http://schemas.microsoft.com/office/drawing/2014/main" id="{9E0FA3BA-5F5A-4FA0-8F79-D83CCBE60F8E}"/>
                </a:ext>
              </a:extLst>
            </p:cNvPr>
            <p:cNvCxnSpPr>
              <a:cxnSpLocks/>
            </p:cNvCxnSpPr>
            <p:nvPr/>
          </p:nvCxnSpPr>
          <p:spPr>
            <a:xfrm rot="16200000">
              <a:off x="3255470" y="1571638"/>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EEA2133-5100-4A28-8170-F0495D3389E2}"/>
                </a:ext>
              </a:extLst>
            </p:cNvPr>
            <p:cNvCxnSpPr>
              <a:cxnSpLocks/>
            </p:cNvCxnSpPr>
            <p:nvPr/>
          </p:nvCxnSpPr>
          <p:spPr>
            <a:xfrm rot="16200000">
              <a:off x="3255470" y="3436621"/>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9DFF059-D453-452D-A101-BE6DD32DC3DA}"/>
                </a:ext>
              </a:extLst>
            </p:cNvPr>
            <p:cNvCxnSpPr>
              <a:cxnSpLocks/>
            </p:cNvCxnSpPr>
            <p:nvPr/>
          </p:nvCxnSpPr>
          <p:spPr>
            <a:xfrm rot="16200000">
              <a:off x="3255471" y="2504384"/>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77F9A9A-07F9-41C0-AED4-52139A751EF1}"/>
                </a:ext>
              </a:extLst>
            </p:cNvPr>
            <p:cNvCxnSpPr>
              <a:cxnSpLocks/>
            </p:cNvCxnSpPr>
            <p:nvPr/>
          </p:nvCxnSpPr>
          <p:spPr>
            <a:xfrm rot="16200000">
              <a:off x="3255470" y="4375798"/>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96AE569-68D7-4971-96EC-29DA6C3528C4}"/>
                </a:ext>
              </a:extLst>
            </p:cNvPr>
            <p:cNvCxnSpPr>
              <a:cxnSpLocks/>
            </p:cNvCxnSpPr>
            <p:nvPr/>
          </p:nvCxnSpPr>
          <p:spPr>
            <a:xfrm rot="16200000">
              <a:off x="3255471" y="5308544"/>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 name="Subtitle 2">
                <a:extLst>
                  <a:ext uri="{FF2B5EF4-FFF2-40B4-BE49-F238E27FC236}">
                    <a16:creationId xmlns:a16="http://schemas.microsoft.com/office/drawing/2014/main" id="{A60C47D2-E2E2-4774-9022-0AC4AD0040B1}"/>
                  </a:ext>
                </a:extLst>
              </p:cNvPr>
              <p:cNvSpPr txBox="1">
                <a:spLocks/>
              </p:cNvSpPr>
              <p:nvPr/>
            </p:nvSpPr>
            <p:spPr>
              <a:xfrm>
                <a:off x="3120448" y="956961"/>
                <a:ext cx="2648474" cy="757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700" dirty="0">
                    <a:solidFill>
                      <a:schemeClr val="accent6">
                        <a:lumMod val="50000"/>
                      </a:schemeClr>
                    </a:solidFill>
                  </a:rPr>
                  <a:t>time </a:t>
                </a:r>
                <a14:m>
                  <m:oMath xmlns:m="http://schemas.openxmlformats.org/officeDocument/2006/math">
                    <m:r>
                      <a:rPr lang="en-US" sz="4700" b="0" i="1" smtClean="0">
                        <a:solidFill>
                          <a:schemeClr val="accent6">
                            <a:lumMod val="50000"/>
                          </a:schemeClr>
                        </a:solidFill>
                        <a:latin typeface="Cambria Math" panose="02040503050406030204" pitchFamily="18" charset="0"/>
                      </a:rPr>
                      <m:t>𝑡</m:t>
                    </m:r>
                  </m:oMath>
                </a14:m>
                <a:r>
                  <a:rPr lang="en-US" sz="4700" dirty="0">
                    <a:solidFill>
                      <a:schemeClr val="accent6">
                        <a:lumMod val="50000"/>
                      </a:schemeClr>
                    </a:solidFill>
                  </a:rPr>
                  <a:t> </a:t>
                </a:r>
                <a:endParaRPr lang="en-US" dirty="0">
                  <a:solidFill>
                    <a:schemeClr val="accent6">
                      <a:lumMod val="50000"/>
                    </a:schemeClr>
                  </a:solidFill>
                </a:endParaRPr>
              </a:p>
            </p:txBody>
          </p:sp>
        </mc:Choice>
        <mc:Fallback xmlns="">
          <p:sp>
            <p:nvSpPr>
              <p:cNvPr id="21" name="Subtitle 2">
                <a:extLst>
                  <a:ext uri="{FF2B5EF4-FFF2-40B4-BE49-F238E27FC236}">
                    <a16:creationId xmlns:a16="http://schemas.microsoft.com/office/drawing/2014/main" id="{A60C47D2-E2E2-4774-9022-0AC4AD0040B1}"/>
                  </a:ext>
                </a:extLst>
              </p:cNvPr>
              <p:cNvSpPr txBox="1">
                <a:spLocks noRot="1" noChangeAspect="1" noMove="1" noResize="1" noEditPoints="1" noAdjustHandles="1" noChangeArrowheads="1" noChangeShapeType="1" noTextEdit="1"/>
              </p:cNvSpPr>
              <p:nvPr/>
            </p:nvSpPr>
            <p:spPr>
              <a:xfrm>
                <a:off x="3120448" y="956961"/>
                <a:ext cx="2648474" cy="757540"/>
              </a:xfrm>
              <a:prstGeom prst="rect">
                <a:avLst/>
              </a:prstGeom>
              <a:blipFill>
                <a:blip r:embed="rId15"/>
                <a:stretch>
                  <a:fillRect t="-28226" b="-39516"/>
                </a:stretch>
              </a:blipFill>
            </p:spPr>
            <p:txBody>
              <a:bodyPr/>
              <a:lstStyle/>
              <a:p>
                <a:r>
                  <a:rPr lang="en-CA">
                    <a:noFill/>
                  </a:rPr>
                  <a:t> </a:t>
                </a:r>
              </a:p>
            </p:txBody>
          </p:sp>
        </mc:Fallback>
      </mc:AlternateContent>
      <p:cxnSp>
        <p:nvCxnSpPr>
          <p:cNvPr id="49" name="Straight Connector 48">
            <a:extLst>
              <a:ext uri="{FF2B5EF4-FFF2-40B4-BE49-F238E27FC236}">
                <a16:creationId xmlns:a16="http://schemas.microsoft.com/office/drawing/2014/main" id="{9A2F0648-8D8B-4D1C-87B2-A495E0703784}"/>
              </a:ext>
            </a:extLst>
          </p:cNvPr>
          <p:cNvCxnSpPr>
            <a:cxnSpLocks/>
          </p:cNvCxnSpPr>
          <p:nvPr/>
        </p:nvCxnSpPr>
        <p:spPr>
          <a:xfrm>
            <a:off x="700523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9F1FAA4-B933-43DD-9D95-22CF572D82F9}"/>
              </a:ext>
            </a:extLst>
          </p:cNvPr>
          <p:cNvCxnSpPr>
            <a:cxnSpLocks/>
          </p:cNvCxnSpPr>
          <p:nvPr/>
        </p:nvCxnSpPr>
        <p:spPr>
          <a:xfrm>
            <a:off x="139183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C51A2FB-7A0F-4FF8-893B-DEF878461F68}"/>
              </a:ext>
            </a:extLst>
          </p:cNvPr>
          <p:cNvCxnSpPr>
            <a:cxnSpLocks/>
          </p:cNvCxnSpPr>
          <p:nvPr/>
        </p:nvCxnSpPr>
        <p:spPr>
          <a:xfrm>
            <a:off x="511928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529FBA3E-10FB-4A48-8840-B22E136C53A6}"/>
              </a:ext>
            </a:extLst>
          </p:cNvPr>
          <p:cNvSpPr/>
          <p:nvPr/>
        </p:nvSpPr>
        <p:spPr>
          <a:xfrm>
            <a:off x="4987544" y="6225790"/>
            <a:ext cx="285750" cy="285750"/>
          </a:xfrm>
          <a:prstGeom prst="ellipse">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7" name="Group 66">
            <a:extLst>
              <a:ext uri="{FF2B5EF4-FFF2-40B4-BE49-F238E27FC236}">
                <a16:creationId xmlns:a16="http://schemas.microsoft.com/office/drawing/2014/main" id="{E42D934E-E887-4024-A683-BEC9553B7F66}"/>
              </a:ext>
            </a:extLst>
          </p:cNvPr>
          <p:cNvGrpSpPr/>
          <p:nvPr/>
        </p:nvGrpSpPr>
        <p:grpSpPr>
          <a:xfrm>
            <a:off x="5414053" y="4681097"/>
            <a:ext cx="910547" cy="1261293"/>
            <a:chOff x="5299753" y="3124199"/>
            <a:chExt cx="2034497" cy="2818192"/>
          </a:xfrm>
        </p:grpSpPr>
        <p:pic>
          <p:nvPicPr>
            <p:cNvPr id="68" name="Picture 4" descr="Image result for emmy noether">
              <a:extLst>
                <a:ext uri="{FF2B5EF4-FFF2-40B4-BE49-F238E27FC236}">
                  <a16:creationId xmlns:a16="http://schemas.microsoft.com/office/drawing/2014/main" id="{63E51A71-0D56-4CDE-84A7-3318ED731807}"/>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707" r="12877" b="20561"/>
            <a:stretch/>
          </p:blipFill>
          <p:spPr bwMode="auto">
            <a:xfrm>
              <a:off x="5299753" y="3435165"/>
              <a:ext cx="1769805" cy="2507226"/>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a:extLst>
                <a:ext uri="{FF2B5EF4-FFF2-40B4-BE49-F238E27FC236}">
                  <a16:creationId xmlns:a16="http://schemas.microsoft.com/office/drawing/2014/main" id="{D72DEDC1-87F7-4B2D-89A3-74230D13FA41}"/>
                </a:ext>
              </a:extLst>
            </p:cNvPr>
            <p:cNvGrpSpPr/>
            <p:nvPr/>
          </p:nvGrpSpPr>
          <p:grpSpPr>
            <a:xfrm>
              <a:off x="6267450" y="3124199"/>
              <a:ext cx="1066800" cy="1143000"/>
              <a:chOff x="8324850" y="2762249"/>
              <a:chExt cx="1066800" cy="1143000"/>
            </a:xfrm>
          </p:grpSpPr>
          <p:pic>
            <p:nvPicPr>
              <p:cNvPr id="70" name="Graphic 69" descr="Exclamation mark">
                <a:extLst>
                  <a:ext uri="{FF2B5EF4-FFF2-40B4-BE49-F238E27FC236}">
                    <a16:creationId xmlns:a16="http://schemas.microsoft.com/office/drawing/2014/main" id="{13445DF9-4BCB-44AF-810E-4BDEE68D717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rot="982215">
                <a:off x="8324850" y="2762249"/>
                <a:ext cx="914400" cy="914400"/>
              </a:xfrm>
              <a:prstGeom prst="rect">
                <a:avLst/>
              </a:prstGeom>
            </p:spPr>
          </p:pic>
          <p:pic>
            <p:nvPicPr>
              <p:cNvPr id="71" name="Graphic 70" descr="Exclamation mark">
                <a:extLst>
                  <a:ext uri="{FF2B5EF4-FFF2-40B4-BE49-F238E27FC236}">
                    <a16:creationId xmlns:a16="http://schemas.microsoft.com/office/drawing/2014/main" id="{077B5563-81BD-4388-87A7-331A5021A7F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rot="982215">
                <a:off x="8477250" y="2990849"/>
                <a:ext cx="914400" cy="914400"/>
              </a:xfrm>
              <a:prstGeom prst="rect">
                <a:avLst/>
              </a:prstGeom>
            </p:spPr>
          </p:pic>
        </p:grpSp>
      </p:grpSp>
      <p:grpSp>
        <p:nvGrpSpPr>
          <p:cNvPr id="72" name="Group 71">
            <a:extLst>
              <a:ext uri="{FF2B5EF4-FFF2-40B4-BE49-F238E27FC236}">
                <a16:creationId xmlns:a16="http://schemas.microsoft.com/office/drawing/2014/main" id="{133EB989-BFEA-46A4-BD01-99D43EB62926}"/>
              </a:ext>
            </a:extLst>
          </p:cNvPr>
          <p:cNvGrpSpPr/>
          <p:nvPr/>
        </p:nvGrpSpPr>
        <p:grpSpPr>
          <a:xfrm>
            <a:off x="1512269" y="1085849"/>
            <a:ext cx="1869345" cy="1814485"/>
            <a:chOff x="486227" y="960671"/>
            <a:chExt cx="2057187" cy="1996814"/>
          </a:xfrm>
        </p:grpSpPr>
        <p:sp>
          <p:nvSpPr>
            <p:cNvPr id="73" name="Oval 72">
              <a:extLst>
                <a:ext uri="{FF2B5EF4-FFF2-40B4-BE49-F238E27FC236}">
                  <a16:creationId xmlns:a16="http://schemas.microsoft.com/office/drawing/2014/main" id="{C10D8832-33CF-4E79-9502-E05F9F4E7398}"/>
                </a:ext>
              </a:extLst>
            </p:cNvPr>
            <p:cNvSpPr/>
            <p:nvPr/>
          </p:nvSpPr>
          <p:spPr>
            <a:xfrm>
              <a:off x="2257664" y="1458652"/>
              <a:ext cx="285750" cy="28575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74" name="Group 73">
              <a:extLst>
                <a:ext uri="{FF2B5EF4-FFF2-40B4-BE49-F238E27FC236}">
                  <a16:creationId xmlns:a16="http://schemas.microsoft.com/office/drawing/2014/main" id="{FC0325C0-8A15-4FD3-A98F-12EF7EA3117C}"/>
                </a:ext>
              </a:extLst>
            </p:cNvPr>
            <p:cNvGrpSpPr/>
            <p:nvPr/>
          </p:nvGrpSpPr>
          <p:grpSpPr>
            <a:xfrm>
              <a:off x="486227" y="960671"/>
              <a:ext cx="1814287" cy="1996814"/>
              <a:chOff x="638627" y="960671"/>
              <a:chExt cx="1814287" cy="1996814"/>
            </a:xfrm>
          </p:grpSpPr>
          <p:pic>
            <p:nvPicPr>
              <p:cNvPr id="75" name="Picture 2" descr="Image result for marie curie">
                <a:extLst>
                  <a:ext uri="{FF2B5EF4-FFF2-40B4-BE49-F238E27FC236}">
                    <a16:creationId xmlns:a16="http://schemas.microsoft.com/office/drawing/2014/main" id="{8F80236A-2B14-4AD1-8AEF-C48FC676E3E7}"/>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7739" r="5774"/>
              <a:stretch/>
            </p:blipFill>
            <p:spPr bwMode="auto">
              <a:xfrm flipH="1">
                <a:off x="638627" y="1199249"/>
                <a:ext cx="1248229" cy="1758236"/>
              </a:xfrm>
              <a:prstGeom prst="rect">
                <a:avLst/>
              </a:prstGeom>
              <a:noFill/>
              <a:extLst>
                <a:ext uri="{909E8E84-426E-40DD-AFC4-6F175D3DCCD1}">
                  <a14:hiddenFill xmlns:a14="http://schemas.microsoft.com/office/drawing/2010/main">
                    <a:solidFill>
                      <a:srgbClr val="FFFFFF"/>
                    </a:solidFill>
                  </a14:hiddenFill>
                </a:ext>
              </a:extLst>
            </p:spPr>
          </p:pic>
          <p:grpSp>
            <p:nvGrpSpPr>
              <p:cNvPr id="76" name="Group 75">
                <a:extLst>
                  <a:ext uri="{FF2B5EF4-FFF2-40B4-BE49-F238E27FC236}">
                    <a16:creationId xmlns:a16="http://schemas.microsoft.com/office/drawing/2014/main" id="{6558F74F-C197-46FE-891D-2895B31A2C6B}"/>
                  </a:ext>
                </a:extLst>
              </p:cNvPr>
              <p:cNvGrpSpPr/>
              <p:nvPr/>
            </p:nvGrpSpPr>
            <p:grpSpPr>
              <a:xfrm>
                <a:off x="1169762" y="960671"/>
                <a:ext cx="1283152" cy="1283152"/>
                <a:chOff x="9555843" y="3453948"/>
                <a:chExt cx="1283152" cy="1283152"/>
              </a:xfrm>
            </p:grpSpPr>
            <p:sp>
              <p:nvSpPr>
                <p:cNvPr id="77" name="Rectangle 76">
                  <a:extLst>
                    <a:ext uri="{FF2B5EF4-FFF2-40B4-BE49-F238E27FC236}">
                      <a16:creationId xmlns:a16="http://schemas.microsoft.com/office/drawing/2014/main" id="{81A6B685-5AC6-4F60-95DE-0889DEB5E91A}"/>
                    </a:ext>
                  </a:extLst>
                </p:cNvPr>
                <p:cNvSpPr/>
                <p:nvPr/>
              </p:nvSpPr>
              <p:spPr>
                <a:xfrm>
                  <a:off x="9555843" y="3453948"/>
                  <a:ext cx="1283152" cy="1283152"/>
                </a:xfrm>
                <a:prstGeom prst="rect">
                  <a:avLst/>
                </a:prstGeom>
                <a:solidFill>
                  <a:schemeClr val="bg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8" name="Graphic 77" descr="Sign Language">
                  <a:extLst>
                    <a:ext uri="{FF2B5EF4-FFF2-40B4-BE49-F238E27FC236}">
                      <a16:creationId xmlns:a16="http://schemas.microsoft.com/office/drawing/2014/main" id="{B79B53C6-7F9B-4C36-8052-4039566C66A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783558" y="3641279"/>
                  <a:ext cx="834096" cy="914400"/>
                </a:xfrm>
                <a:prstGeom prst="rect">
                  <a:avLst/>
                </a:prstGeom>
              </p:spPr>
            </p:pic>
          </p:grpSp>
        </p:grpSp>
      </p:grpSp>
      <p:cxnSp>
        <p:nvCxnSpPr>
          <p:cNvPr id="86" name="Straight Connector 85">
            <a:extLst>
              <a:ext uri="{FF2B5EF4-FFF2-40B4-BE49-F238E27FC236}">
                <a16:creationId xmlns:a16="http://schemas.microsoft.com/office/drawing/2014/main" id="{B202282B-9759-458E-B208-A97D6ED18CF3}"/>
              </a:ext>
            </a:extLst>
          </p:cNvPr>
          <p:cNvCxnSpPr>
            <a:cxnSpLocks/>
          </p:cNvCxnSpPr>
          <p:nvPr/>
        </p:nvCxnSpPr>
        <p:spPr>
          <a:xfrm>
            <a:off x="605273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5B13FE8-C99A-4166-B116-94769FF3CF3B}"/>
              </a:ext>
            </a:extLst>
          </p:cNvPr>
          <p:cNvCxnSpPr>
            <a:cxnSpLocks/>
          </p:cNvCxnSpPr>
          <p:nvPr/>
        </p:nvCxnSpPr>
        <p:spPr>
          <a:xfrm>
            <a:off x="43933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4D314CFF-18DA-4CBA-8A6F-A12072DDD5E4}"/>
              </a:ext>
            </a:extLst>
          </p:cNvPr>
          <p:cNvCxnSpPr>
            <a:cxnSpLocks/>
          </p:cNvCxnSpPr>
          <p:nvPr/>
        </p:nvCxnSpPr>
        <p:spPr>
          <a:xfrm>
            <a:off x="416678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0319B43-10A7-4D9C-ABA8-D3504B21B07F}"/>
              </a:ext>
            </a:extLst>
          </p:cNvPr>
          <p:cNvCxnSpPr>
            <a:cxnSpLocks/>
          </p:cNvCxnSpPr>
          <p:nvPr/>
        </p:nvCxnSpPr>
        <p:spPr>
          <a:xfrm>
            <a:off x="230623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58" name="Picture 2">
            <a:extLst>
              <a:ext uri="{FF2B5EF4-FFF2-40B4-BE49-F238E27FC236}">
                <a16:creationId xmlns:a16="http://schemas.microsoft.com/office/drawing/2014/main" id="{5EACFAE5-0A48-485A-ACDC-8D261501A18E}"/>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19095" t="10139" b="5438"/>
          <a:stretch/>
        </p:blipFill>
        <p:spPr bwMode="auto">
          <a:xfrm>
            <a:off x="2888570" y="5846728"/>
            <a:ext cx="738292" cy="10112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C27E32CB-9D08-4C93-BDD7-B09032997AFD}"/>
              </a:ext>
            </a:extLst>
          </p:cNvPr>
          <p:cNvGrpSpPr/>
          <p:nvPr/>
        </p:nvGrpSpPr>
        <p:grpSpPr>
          <a:xfrm>
            <a:off x="2275431" y="5979729"/>
            <a:ext cx="1115469" cy="742223"/>
            <a:chOff x="1341981" y="5979729"/>
            <a:chExt cx="1115469" cy="742223"/>
          </a:xfrm>
        </p:grpSpPr>
        <p:grpSp>
          <p:nvGrpSpPr>
            <p:cNvPr id="92" name="Group 91">
              <a:extLst>
                <a:ext uri="{FF2B5EF4-FFF2-40B4-BE49-F238E27FC236}">
                  <a16:creationId xmlns:a16="http://schemas.microsoft.com/office/drawing/2014/main" id="{E36F423C-3B26-43F3-BB1C-B4F502624AE6}"/>
                </a:ext>
              </a:extLst>
            </p:cNvPr>
            <p:cNvGrpSpPr/>
            <p:nvPr/>
          </p:nvGrpSpPr>
          <p:grpSpPr>
            <a:xfrm rot="1431413">
              <a:off x="1341981" y="5979729"/>
              <a:ext cx="829544" cy="742223"/>
              <a:chOff x="9029699" y="4591050"/>
              <a:chExt cx="1085851" cy="971550"/>
            </a:xfrm>
          </p:grpSpPr>
          <p:sp>
            <p:nvSpPr>
              <p:cNvPr id="93" name="Rectangle 92">
                <a:extLst>
                  <a:ext uri="{FF2B5EF4-FFF2-40B4-BE49-F238E27FC236}">
                    <a16:creationId xmlns:a16="http://schemas.microsoft.com/office/drawing/2014/main" id="{EED09FA9-C3DB-47F9-824D-04623B37D3F7}"/>
                  </a:ext>
                </a:extLst>
              </p:cNvPr>
              <p:cNvSpPr/>
              <p:nvPr/>
            </p:nvSpPr>
            <p:spPr>
              <a:xfrm>
                <a:off x="9105900" y="4591050"/>
                <a:ext cx="971550" cy="971550"/>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94" name="Picture 2" descr="Image result for sneeze icon">
                <a:extLst>
                  <a:ext uri="{FF2B5EF4-FFF2-40B4-BE49-F238E27FC236}">
                    <a16:creationId xmlns:a16="http://schemas.microsoft.com/office/drawing/2014/main" id="{9B59038A-953A-4F86-B669-EBB493685A3C}"/>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b="54448"/>
              <a:stretch/>
            </p:blipFill>
            <p:spPr bwMode="auto">
              <a:xfrm>
                <a:off x="9029699" y="4693714"/>
                <a:ext cx="1085851" cy="849836"/>
              </a:xfrm>
              <a:prstGeom prst="rect">
                <a:avLst/>
              </a:prstGeom>
              <a:noFill/>
              <a:extLst>
                <a:ext uri="{909E8E84-426E-40DD-AFC4-6F175D3DCCD1}">
                  <a14:hiddenFill xmlns:a14="http://schemas.microsoft.com/office/drawing/2010/main">
                    <a:solidFill>
                      <a:srgbClr val="FFFFFF"/>
                    </a:solidFill>
                  </a14:hiddenFill>
                </a:ext>
              </a:extLst>
            </p:spPr>
          </p:pic>
        </p:grpSp>
        <p:sp>
          <p:nvSpPr>
            <p:cNvPr id="95" name="Oval 94">
              <a:extLst>
                <a:ext uri="{FF2B5EF4-FFF2-40B4-BE49-F238E27FC236}">
                  <a16:creationId xmlns:a16="http://schemas.microsoft.com/office/drawing/2014/main" id="{7074DA26-131E-4739-A8C1-559E717A9BDA}"/>
                </a:ext>
              </a:extLst>
            </p:cNvPr>
            <p:cNvSpPr/>
            <p:nvPr/>
          </p:nvSpPr>
          <p:spPr>
            <a:xfrm>
              <a:off x="2171700" y="6210300"/>
              <a:ext cx="285750" cy="2857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 name="Group 2">
            <a:extLst>
              <a:ext uri="{FF2B5EF4-FFF2-40B4-BE49-F238E27FC236}">
                <a16:creationId xmlns:a16="http://schemas.microsoft.com/office/drawing/2014/main" id="{62B902C0-7362-40CC-B893-59874C303C34}"/>
              </a:ext>
            </a:extLst>
          </p:cNvPr>
          <p:cNvGrpSpPr/>
          <p:nvPr/>
        </p:nvGrpSpPr>
        <p:grpSpPr>
          <a:xfrm>
            <a:off x="8763001" y="1078475"/>
            <a:ext cx="3028950" cy="4225045"/>
            <a:chOff x="8763001" y="1078475"/>
            <a:chExt cx="3028950" cy="4225045"/>
          </a:xfrm>
        </p:grpSpPr>
        <p:sp>
          <p:nvSpPr>
            <p:cNvPr id="5" name="Subtitle 2">
              <a:extLst>
                <a:ext uri="{FF2B5EF4-FFF2-40B4-BE49-F238E27FC236}">
                  <a16:creationId xmlns:a16="http://schemas.microsoft.com/office/drawing/2014/main" id="{5F20E4A0-60E0-41FE-879E-DC49EDE49924}"/>
                </a:ext>
              </a:extLst>
            </p:cNvPr>
            <p:cNvSpPr txBox="1">
              <a:spLocks/>
            </p:cNvSpPr>
            <p:nvPr/>
          </p:nvSpPr>
          <p:spPr>
            <a:xfrm>
              <a:off x="8763001" y="1078475"/>
              <a:ext cx="3028950" cy="18361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u="sng" dirty="0"/>
                <a:t>Observer 1</a:t>
              </a:r>
              <a:r>
                <a:rPr lang="en-US" sz="4000" dirty="0"/>
                <a:t>: </a:t>
              </a:r>
              <a:br>
                <a:rPr lang="en-US" sz="4000" dirty="0"/>
              </a:br>
              <a:r>
                <a:rPr lang="en-US" sz="4000" dirty="0"/>
                <a:t>Scientist </a:t>
              </a:r>
              <a:br>
                <a:rPr lang="en-US" sz="4000" dirty="0"/>
              </a:br>
              <a:r>
                <a:rPr lang="en-US" sz="4000" dirty="0"/>
                <a:t>standing still</a:t>
              </a:r>
            </a:p>
          </p:txBody>
        </p:sp>
        <p:pic>
          <p:nvPicPr>
            <p:cNvPr id="62" name="Picture 2">
              <a:extLst>
                <a:ext uri="{FF2B5EF4-FFF2-40B4-BE49-F238E27FC236}">
                  <a16:creationId xmlns:a16="http://schemas.microsoft.com/office/drawing/2014/main" id="{E3674D05-2945-48F1-A40D-F15EF7D7BD9A}"/>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19095" t="10139" b="5438"/>
            <a:stretch/>
          </p:blipFill>
          <p:spPr bwMode="auto">
            <a:xfrm>
              <a:off x="9259148" y="2905408"/>
              <a:ext cx="1750772" cy="23981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3" name="Group 62">
            <a:extLst>
              <a:ext uri="{FF2B5EF4-FFF2-40B4-BE49-F238E27FC236}">
                <a16:creationId xmlns:a16="http://schemas.microsoft.com/office/drawing/2014/main" id="{DE6553CE-2D0D-430D-A7BA-2DC45D3E927D}"/>
              </a:ext>
            </a:extLst>
          </p:cNvPr>
          <p:cNvGrpSpPr/>
          <p:nvPr/>
        </p:nvGrpSpPr>
        <p:grpSpPr>
          <a:xfrm>
            <a:off x="6850380" y="3409951"/>
            <a:ext cx="1501140" cy="1670292"/>
            <a:chOff x="6019800" y="2628900"/>
            <a:chExt cx="1955032" cy="2175329"/>
          </a:xfrm>
        </p:grpSpPr>
        <p:pic>
          <p:nvPicPr>
            <p:cNvPr id="64" name="Picture 2">
              <a:extLst>
                <a:ext uri="{FF2B5EF4-FFF2-40B4-BE49-F238E27FC236}">
                  <a16:creationId xmlns:a16="http://schemas.microsoft.com/office/drawing/2014/main" id="{DB1543E8-8FD0-4821-9659-013D6D4DDFCE}"/>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7576" r="5207"/>
            <a:stretch/>
          </p:blipFill>
          <p:spPr bwMode="auto">
            <a:xfrm flipH="1">
              <a:off x="6545942" y="2911316"/>
              <a:ext cx="1428890" cy="1892913"/>
            </a:xfrm>
            <a:prstGeom prst="rect">
              <a:avLst/>
            </a:prstGeom>
            <a:noFill/>
            <a:extLst>
              <a:ext uri="{909E8E84-426E-40DD-AFC4-6F175D3DCCD1}">
                <a14:hiddenFill xmlns:a14="http://schemas.microsoft.com/office/drawing/2010/main">
                  <a:solidFill>
                    <a:srgbClr val="FFFFFF"/>
                  </a:solidFill>
                </a14:hiddenFill>
              </a:ext>
            </a:extLst>
          </p:spPr>
        </p:pic>
        <p:grpSp>
          <p:nvGrpSpPr>
            <p:cNvPr id="65" name="Group 64">
              <a:extLst>
                <a:ext uri="{FF2B5EF4-FFF2-40B4-BE49-F238E27FC236}">
                  <a16:creationId xmlns:a16="http://schemas.microsoft.com/office/drawing/2014/main" id="{B75F87AC-5B6B-4F7A-B56D-2D0E38EA64B6}"/>
                </a:ext>
              </a:extLst>
            </p:cNvPr>
            <p:cNvGrpSpPr/>
            <p:nvPr/>
          </p:nvGrpSpPr>
          <p:grpSpPr>
            <a:xfrm>
              <a:off x="6019800" y="2628900"/>
              <a:ext cx="990600" cy="1733550"/>
              <a:chOff x="6019800" y="2628900"/>
              <a:chExt cx="990600" cy="1733550"/>
            </a:xfrm>
          </p:grpSpPr>
          <p:sp>
            <p:nvSpPr>
              <p:cNvPr id="90" name="Oval 89">
                <a:extLst>
                  <a:ext uri="{FF2B5EF4-FFF2-40B4-BE49-F238E27FC236}">
                    <a16:creationId xmlns:a16="http://schemas.microsoft.com/office/drawing/2014/main" id="{94263079-A598-423D-8F2E-A32885E8508A}"/>
                  </a:ext>
                </a:extLst>
              </p:cNvPr>
              <p:cNvSpPr/>
              <p:nvPr/>
            </p:nvSpPr>
            <p:spPr>
              <a:xfrm>
                <a:off x="6019800" y="2628900"/>
                <a:ext cx="342900" cy="3429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91" name="Group 90">
                <a:extLst>
                  <a:ext uri="{FF2B5EF4-FFF2-40B4-BE49-F238E27FC236}">
                    <a16:creationId xmlns:a16="http://schemas.microsoft.com/office/drawing/2014/main" id="{1A74EA34-9489-46FE-B94B-2F236C927740}"/>
                  </a:ext>
                </a:extLst>
              </p:cNvPr>
              <p:cNvGrpSpPr/>
              <p:nvPr/>
            </p:nvGrpSpPr>
            <p:grpSpPr>
              <a:xfrm>
                <a:off x="6134100" y="3486150"/>
                <a:ext cx="876300" cy="876300"/>
                <a:chOff x="9944100" y="3981450"/>
                <a:chExt cx="876300" cy="876300"/>
              </a:xfrm>
            </p:grpSpPr>
            <p:sp>
              <p:nvSpPr>
                <p:cNvPr id="97" name="Rectangle 96">
                  <a:extLst>
                    <a:ext uri="{FF2B5EF4-FFF2-40B4-BE49-F238E27FC236}">
                      <a16:creationId xmlns:a16="http://schemas.microsoft.com/office/drawing/2014/main" id="{55128B61-C8AF-4A5A-8DBB-8DAE0A98BEF9}"/>
                    </a:ext>
                  </a:extLst>
                </p:cNvPr>
                <p:cNvSpPr/>
                <p:nvPr/>
              </p:nvSpPr>
              <p:spPr>
                <a:xfrm>
                  <a:off x="10058400" y="4210050"/>
                  <a:ext cx="628650" cy="628650"/>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98" name="Picture 4" descr="Image result for snap fingers icon">
                  <a:extLst>
                    <a:ext uri="{FF2B5EF4-FFF2-40B4-BE49-F238E27FC236}">
                      <a16:creationId xmlns:a16="http://schemas.microsoft.com/office/drawing/2014/main" id="{9A81D54D-56FB-46D1-A3B5-7ED202C9203B}"/>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944100" y="3981450"/>
                  <a:ext cx="876300" cy="876300"/>
                </a:xfrm>
                <a:prstGeom prst="rect">
                  <a:avLst/>
                </a:prstGeom>
                <a:noFill/>
                <a:extLst>
                  <a:ext uri="{909E8E84-426E-40DD-AFC4-6F175D3DCCD1}">
                    <a14:hiddenFill xmlns:a14="http://schemas.microsoft.com/office/drawing/2010/main">
                      <a:solidFill>
                        <a:srgbClr val="FFFFFF"/>
                      </a:solidFill>
                    </a14:hiddenFill>
                  </a:ext>
                </a:extLst>
              </p:spPr>
            </p:pic>
          </p:grpSp>
        </p:grpSp>
      </p:grpSp>
    </p:spTree>
    <p:custDataLst>
      <p:tags r:id="rId1"/>
    </p:custDataLst>
    <p:extLst>
      <p:ext uri="{BB962C8B-B14F-4D97-AF65-F5344CB8AC3E}">
        <p14:creationId xmlns:p14="http://schemas.microsoft.com/office/powerpoint/2010/main" val="575736979"/>
      </p:ext>
    </p:extLst>
  </p:cSld>
  <p:clrMapOvr>
    <a:masterClrMapping/>
  </p:clrMapOvr>
  <mc:AlternateContent xmlns:mc="http://schemas.openxmlformats.org/markup-compatibility/2006" xmlns:p14="http://schemas.microsoft.com/office/powerpoint/2010/main">
    <mc:Choice Requires="p14">
      <p:transition spd="slow" p14:dur="2000" advTm="14674"/>
    </mc:Choice>
    <mc:Fallback xmlns="">
      <p:transition spd="slow" advTm="146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fill="hold" nodeType="clickEffect">
                                  <p:stCondLst>
                                    <p:cond delay="0"/>
                                  </p:stCondLst>
                                  <p:childTnLst>
                                    <p:animMotion origin="layout" path="M 2.5E-6 2.59259E-6 L -0.0043 -0.64375 " pathEditMode="relative" rAng="0" ptsTypes="AA">
                                      <p:cBhvr>
                                        <p:cTn id="10" dur="5000" fill="hold"/>
                                        <p:tgtEl>
                                          <p:spTgt spid="58"/>
                                        </p:tgtEl>
                                        <p:attrNameLst>
                                          <p:attrName>ppt_x</p:attrName>
                                          <p:attrName>ppt_y</p:attrName>
                                        </p:attrNameLst>
                                      </p:cBhvr>
                                      <p:rCtr x="-221" y="-32199"/>
                                    </p:animMotion>
                                  </p:childTnLst>
                                </p:cTn>
                              </p:par>
                              <p:par>
                                <p:cTn id="11" presetID="22" presetClass="entr" presetSubtype="4"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BEFD07-8D4D-4BE8-9F18-30905C627C98}"/>
              </a:ext>
            </a:extLst>
          </p:cNvPr>
          <p:cNvSpPr txBox="1">
            <a:spLocks/>
          </p:cNvSpPr>
          <p:nvPr/>
        </p:nvSpPr>
        <p:spPr>
          <a:xfrm>
            <a:off x="-10447" y="-460888"/>
            <a:ext cx="11916697" cy="177533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0070C0"/>
                </a:solidFill>
              </a:rPr>
              <a:t>Spacetime Basis (aka reference frame)</a:t>
            </a:r>
          </a:p>
        </p:txBody>
      </p:sp>
      <p:grpSp>
        <p:nvGrpSpPr>
          <p:cNvPr id="2" name="Group 1">
            <a:extLst>
              <a:ext uri="{FF2B5EF4-FFF2-40B4-BE49-F238E27FC236}">
                <a16:creationId xmlns:a16="http://schemas.microsoft.com/office/drawing/2014/main" id="{81DB47D4-9E39-46F9-A6CC-BB50D661ADE9}"/>
              </a:ext>
            </a:extLst>
          </p:cNvPr>
          <p:cNvGrpSpPr/>
          <p:nvPr/>
        </p:nvGrpSpPr>
        <p:grpSpPr>
          <a:xfrm>
            <a:off x="206740" y="933450"/>
            <a:ext cx="8099061" cy="6000750"/>
            <a:chOff x="206740" y="381000"/>
            <a:chExt cx="8099061" cy="6000750"/>
          </a:xfrm>
        </p:grpSpPr>
        <p:pic>
          <p:nvPicPr>
            <p:cNvPr id="15" name="Picture 14">
              <a:extLst>
                <a:ext uri="{FF2B5EF4-FFF2-40B4-BE49-F238E27FC236}">
                  <a16:creationId xmlns:a16="http://schemas.microsoft.com/office/drawing/2014/main" id="{0604529F-8100-47DF-98EA-EB42C5956320}"/>
                </a:ext>
              </a:extLst>
            </p:cNvPr>
            <p:cNvPicPr>
              <a:picLocks noChangeAspect="1"/>
            </p:cNvPicPr>
            <p:nvPr/>
          </p:nvPicPr>
          <p:blipFill rotWithShape="1">
            <a:blip r:embed="rId4"/>
            <a:srcRect l="1" t="1160" r="19350" b="-3981"/>
            <a:stretch/>
          </p:blipFill>
          <p:spPr>
            <a:xfrm>
              <a:off x="206740" y="476250"/>
              <a:ext cx="7927610" cy="5905500"/>
            </a:xfrm>
            <a:prstGeom prst="rect">
              <a:avLst/>
            </a:prstGeom>
          </p:spPr>
        </p:pic>
        <p:grpSp>
          <p:nvGrpSpPr>
            <p:cNvPr id="10" name="Group 9">
              <a:extLst>
                <a:ext uri="{FF2B5EF4-FFF2-40B4-BE49-F238E27FC236}">
                  <a16:creationId xmlns:a16="http://schemas.microsoft.com/office/drawing/2014/main" id="{BF704103-151F-4B9B-86E9-17387A9DC624}"/>
                </a:ext>
              </a:extLst>
            </p:cNvPr>
            <p:cNvGrpSpPr/>
            <p:nvPr/>
          </p:nvGrpSpPr>
          <p:grpSpPr>
            <a:xfrm>
              <a:off x="323851" y="381000"/>
              <a:ext cx="7981950" cy="5753726"/>
              <a:chOff x="4832784" y="733701"/>
              <a:chExt cx="7550931" cy="5443029"/>
            </a:xfrm>
          </p:grpSpPr>
          <p:cxnSp>
            <p:nvCxnSpPr>
              <p:cNvPr id="11" name="Straight Arrow Connector 10">
                <a:extLst>
                  <a:ext uri="{FF2B5EF4-FFF2-40B4-BE49-F238E27FC236}">
                    <a16:creationId xmlns:a16="http://schemas.microsoft.com/office/drawing/2014/main" id="{C4B9501B-D8FD-4CC1-86D7-503FC38E83BF}"/>
                  </a:ext>
                </a:extLst>
              </p:cNvPr>
              <p:cNvCxnSpPr>
                <a:cxnSpLocks/>
              </p:cNvCxnSpPr>
              <p:nvPr/>
            </p:nvCxnSpPr>
            <p:spPr>
              <a:xfrm flipV="1">
                <a:off x="7607926" y="733701"/>
                <a:ext cx="0" cy="5443029"/>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0C7C9EB9-DF88-40CB-ACF0-359B4CA2CE8D}"/>
                  </a:ext>
                </a:extLst>
              </p:cNvPr>
              <p:cNvCxnSpPr>
                <a:cxnSpLocks/>
              </p:cNvCxnSpPr>
              <p:nvPr/>
            </p:nvCxnSpPr>
            <p:spPr>
              <a:xfrm>
                <a:off x="4832784" y="5854876"/>
                <a:ext cx="7550931"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20" name="Subtitle 2">
                <a:extLst>
                  <a:ext uri="{FF2B5EF4-FFF2-40B4-BE49-F238E27FC236}">
                    <a16:creationId xmlns:a16="http://schemas.microsoft.com/office/drawing/2014/main" id="{CE5B5502-D015-42F9-8F20-74896679547F}"/>
                  </a:ext>
                </a:extLst>
              </p:cNvPr>
              <p:cNvSpPr txBox="1">
                <a:spLocks/>
              </p:cNvSpPr>
              <p:nvPr/>
            </p:nvSpPr>
            <p:spPr>
              <a:xfrm>
                <a:off x="8358230" y="5890587"/>
                <a:ext cx="2648474" cy="7388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700" dirty="0">
                    <a:solidFill>
                      <a:srgbClr val="002060"/>
                    </a:solidFill>
                  </a:rPr>
                  <a:t>position </a:t>
                </a:r>
                <a14:m>
                  <m:oMath xmlns:m="http://schemas.openxmlformats.org/officeDocument/2006/math">
                    <m:r>
                      <a:rPr lang="en-US" sz="4700" b="0" i="1" smtClean="0">
                        <a:solidFill>
                          <a:srgbClr val="002060"/>
                        </a:solidFill>
                        <a:latin typeface="Cambria Math" panose="02040503050406030204" pitchFamily="18" charset="0"/>
                      </a:rPr>
                      <m:t>𝑥</m:t>
                    </m:r>
                  </m:oMath>
                </a14:m>
                <a:endParaRPr lang="en-US" dirty="0">
                  <a:solidFill>
                    <a:srgbClr val="002060"/>
                  </a:solidFill>
                </a:endParaRPr>
              </a:p>
            </p:txBody>
          </p:sp>
        </mc:Choice>
        <mc:Fallback xmlns="">
          <p:sp>
            <p:nvSpPr>
              <p:cNvPr id="20" name="Subtitle 2">
                <a:extLst>
                  <a:ext uri="{FF2B5EF4-FFF2-40B4-BE49-F238E27FC236}">
                    <a16:creationId xmlns:a16="http://schemas.microsoft.com/office/drawing/2014/main" id="{CE5B5502-D015-42F9-8F20-74896679547F}"/>
                  </a:ext>
                </a:extLst>
              </p:cNvPr>
              <p:cNvSpPr txBox="1">
                <a:spLocks noRot="1" noChangeAspect="1" noMove="1" noResize="1" noEditPoints="1" noAdjustHandles="1" noChangeArrowheads="1" noChangeShapeType="1" noTextEdit="1"/>
              </p:cNvSpPr>
              <p:nvPr/>
            </p:nvSpPr>
            <p:spPr>
              <a:xfrm>
                <a:off x="8358230" y="5890587"/>
                <a:ext cx="2648474" cy="738813"/>
              </a:xfrm>
              <a:prstGeom prst="rect">
                <a:avLst/>
              </a:prstGeom>
              <a:blipFill>
                <a:blip r:embed="rId7"/>
                <a:stretch>
                  <a:fillRect l="-9655" t="-27869" b="-41803"/>
                </a:stretch>
              </a:blipFill>
            </p:spPr>
            <p:txBody>
              <a:bodyPr/>
              <a:lstStyle/>
              <a:p>
                <a:r>
                  <a:rPr lang="en-CA">
                    <a:noFill/>
                  </a:rPr>
                  <a:t> </a:t>
                </a:r>
              </a:p>
            </p:txBody>
          </p:sp>
        </mc:Fallback>
      </mc:AlternateContent>
      <p:grpSp>
        <p:nvGrpSpPr>
          <p:cNvPr id="61" name="Group 60">
            <a:extLst>
              <a:ext uri="{FF2B5EF4-FFF2-40B4-BE49-F238E27FC236}">
                <a16:creationId xmlns:a16="http://schemas.microsoft.com/office/drawing/2014/main" id="{1F37151D-0003-459D-9DE9-DC60385E5485}"/>
              </a:ext>
            </a:extLst>
          </p:cNvPr>
          <p:cNvGrpSpPr/>
          <p:nvPr/>
        </p:nvGrpSpPr>
        <p:grpSpPr>
          <a:xfrm>
            <a:off x="3132293" y="1691640"/>
            <a:ext cx="240004" cy="3736906"/>
            <a:chOff x="3135468" y="1691640"/>
            <a:chExt cx="240004" cy="3736906"/>
          </a:xfrm>
        </p:grpSpPr>
        <p:cxnSp>
          <p:nvCxnSpPr>
            <p:cNvPr id="53" name="Straight Connector 52">
              <a:extLst>
                <a:ext uri="{FF2B5EF4-FFF2-40B4-BE49-F238E27FC236}">
                  <a16:creationId xmlns:a16="http://schemas.microsoft.com/office/drawing/2014/main" id="{9E0FA3BA-5F5A-4FA0-8F79-D83CCBE60F8E}"/>
                </a:ext>
              </a:extLst>
            </p:cNvPr>
            <p:cNvCxnSpPr>
              <a:cxnSpLocks/>
            </p:cNvCxnSpPr>
            <p:nvPr/>
          </p:nvCxnSpPr>
          <p:spPr>
            <a:xfrm rot="16200000">
              <a:off x="3255470" y="1571638"/>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EEA2133-5100-4A28-8170-F0495D3389E2}"/>
                </a:ext>
              </a:extLst>
            </p:cNvPr>
            <p:cNvCxnSpPr>
              <a:cxnSpLocks/>
            </p:cNvCxnSpPr>
            <p:nvPr/>
          </p:nvCxnSpPr>
          <p:spPr>
            <a:xfrm rot="16200000">
              <a:off x="3255470" y="3436621"/>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9DFF059-D453-452D-A101-BE6DD32DC3DA}"/>
                </a:ext>
              </a:extLst>
            </p:cNvPr>
            <p:cNvCxnSpPr>
              <a:cxnSpLocks/>
            </p:cNvCxnSpPr>
            <p:nvPr/>
          </p:nvCxnSpPr>
          <p:spPr>
            <a:xfrm rot="16200000">
              <a:off x="3255471" y="2504384"/>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77F9A9A-07F9-41C0-AED4-52139A751EF1}"/>
                </a:ext>
              </a:extLst>
            </p:cNvPr>
            <p:cNvCxnSpPr>
              <a:cxnSpLocks/>
            </p:cNvCxnSpPr>
            <p:nvPr/>
          </p:nvCxnSpPr>
          <p:spPr>
            <a:xfrm rot="16200000">
              <a:off x="3255470" y="4375798"/>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96AE569-68D7-4971-96EC-29DA6C3528C4}"/>
                </a:ext>
              </a:extLst>
            </p:cNvPr>
            <p:cNvCxnSpPr>
              <a:cxnSpLocks/>
            </p:cNvCxnSpPr>
            <p:nvPr/>
          </p:nvCxnSpPr>
          <p:spPr>
            <a:xfrm rot="16200000">
              <a:off x="3255471" y="5308544"/>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 name="Subtitle 2">
                <a:extLst>
                  <a:ext uri="{FF2B5EF4-FFF2-40B4-BE49-F238E27FC236}">
                    <a16:creationId xmlns:a16="http://schemas.microsoft.com/office/drawing/2014/main" id="{A60C47D2-E2E2-4774-9022-0AC4AD0040B1}"/>
                  </a:ext>
                </a:extLst>
              </p:cNvPr>
              <p:cNvSpPr txBox="1">
                <a:spLocks/>
              </p:cNvSpPr>
              <p:nvPr/>
            </p:nvSpPr>
            <p:spPr>
              <a:xfrm>
                <a:off x="3120448" y="956961"/>
                <a:ext cx="2648474" cy="757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700" dirty="0">
                    <a:solidFill>
                      <a:schemeClr val="accent6">
                        <a:lumMod val="50000"/>
                      </a:schemeClr>
                    </a:solidFill>
                  </a:rPr>
                  <a:t>time </a:t>
                </a:r>
                <a14:m>
                  <m:oMath xmlns:m="http://schemas.openxmlformats.org/officeDocument/2006/math">
                    <m:r>
                      <a:rPr lang="en-US" sz="4700" b="0" i="1" smtClean="0">
                        <a:solidFill>
                          <a:schemeClr val="accent6">
                            <a:lumMod val="50000"/>
                          </a:schemeClr>
                        </a:solidFill>
                        <a:latin typeface="Cambria Math" panose="02040503050406030204" pitchFamily="18" charset="0"/>
                      </a:rPr>
                      <m:t>𝑡</m:t>
                    </m:r>
                  </m:oMath>
                </a14:m>
                <a:r>
                  <a:rPr lang="en-US" sz="4700" dirty="0">
                    <a:solidFill>
                      <a:schemeClr val="accent6">
                        <a:lumMod val="50000"/>
                      </a:schemeClr>
                    </a:solidFill>
                  </a:rPr>
                  <a:t> </a:t>
                </a:r>
                <a:endParaRPr lang="en-US" dirty="0">
                  <a:solidFill>
                    <a:schemeClr val="accent6">
                      <a:lumMod val="50000"/>
                    </a:schemeClr>
                  </a:solidFill>
                </a:endParaRPr>
              </a:p>
            </p:txBody>
          </p:sp>
        </mc:Choice>
        <mc:Fallback xmlns="">
          <p:sp>
            <p:nvSpPr>
              <p:cNvPr id="21" name="Subtitle 2">
                <a:extLst>
                  <a:ext uri="{FF2B5EF4-FFF2-40B4-BE49-F238E27FC236}">
                    <a16:creationId xmlns:a16="http://schemas.microsoft.com/office/drawing/2014/main" id="{A60C47D2-E2E2-4774-9022-0AC4AD0040B1}"/>
                  </a:ext>
                </a:extLst>
              </p:cNvPr>
              <p:cNvSpPr txBox="1">
                <a:spLocks noRot="1" noChangeAspect="1" noMove="1" noResize="1" noEditPoints="1" noAdjustHandles="1" noChangeArrowheads="1" noChangeShapeType="1" noTextEdit="1"/>
              </p:cNvSpPr>
              <p:nvPr/>
            </p:nvSpPr>
            <p:spPr>
              <a:xfrm>
                <a:off x="3120448" y="956961"/>
                <a:ext cx="2648474" cy="757540"/>
              </a:xfrm>
              <a:prstGeom prst="rect">
                <a:avLst/>
              </a:prstGeom>
              <a:blipFill>
                <a:blip r:embed="rId8"/>
                <a:stretch>
                  <a:fillRect t="-28226" b="-39516"/>
                </a:stretch>
              </a:blipFill>
            </p:spPr>
            <p:txBody>
              <a:bodyPr/>
              <a:lstStyle/>
              <a:p>
                <a:r>
                  <a:rPr lang="en-CA">
                    <a:noFill/>
                  </a:rPr>
                  <a:t> </a:t>
                </a:r>
              </a:p>
            </p:txBody>
          </p:sp>
        </mc:Fallback>
      </mc:AlternateContent>
      <p:cxnSp>
        <p:nvCxnSpPr>
          <p:cNvPr id="44" name="Straight Connector 43">
            <a:extLst>
              <a:ext uri="{FF2B5EF4-FFF2-40B4-BE49-F238E27FC236}">
                <a16:creationId xmlns:a16="http://schemas.microsoft.com/office/drawing/2014/main" id="{F2C40AB0-8AD0-455E-81CC-D03BFAB87DAC}"/>
              </a:ext>
            </a:extLst>
          </p:cNvPr>
          <p:cNvCxnSpPr>
            <a:cxnSpLocks/>
          </p:cNvCxnSpPr>
          <p:nvPr/>
        </p:nvCxnSpPr>
        <p:spPr>
          <a:xfrm>
            <a:off x="700523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B6BFC0C-E67F-4711-B945-CE25DB261E86}"/>
              </a:ext>
            </a:extLst>
          </p:cNvPr>
          <p:cNvCxnSpPr>
            <a:cxnSpLocks/>
          </p:cNvCxnSpPr>
          <p:nvPr/>
        </p:nvCxnSpPr>
        <p:spPr>
          <a:xfrm>
            <a:off x="139183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CF97395-FB92-4E00-980D-BC3C2E53990A}"/>
              </a:ext>
            </a:extLst>
          </p:cNvPr>
          <p:cNvCxnSpPr>
            <a:cxnSpLocks/>
          </p:cNvCxnSpPr>
          <p:nvPr/>
        </p:nvCxnSpPr>
        <p:spPr>
          <a:xfrm>
            <a:off x="511928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F9FA8FC-C20C-428A-9FF5-FA7D6C0A9192}"/>
              </a:ext>
            </a:extLst>
          </p:cNvPr>
          <p:cNvCxnSpPr>
            <a:cxnSpLocks/>
          </p:cNvCxnSpPr>
          <p:nvPr/>
        </p:nvCxnSpPr>
        <p:spPr>
          <a:xfrm>
            <a:off x="605273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4F28525-96DB-493D-8F15-96B0C56CA93C}"/>
              </a:ext>
            </a:extLst>
          </p:cNvPr>
          <p:cNvCxnSpPr>
            <a:cxnSpLocks/>
          </p:cNvCxnSpPr>
          <p:nvPr/>
        </p:nvCxnSpPr>
        <p:spPr>
          <a:xfrm>
            <a:off x="43933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88713B1-D411-4D11-B33B-0401FEB0D5E5}"/>
              </a:ext>
            </a:extLst>
          </p:cNvPr>
          <p:cNvCxnSpPr>
            <a:cxnSpLocks/>
          </p:cNvCxnSpPr>
          <p:nvPr/>
        </p:nvCxnSpPr>
        <p:spPr>
          <a:xfrm>
            <a:off x="416678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8DC27A8-7AAD-41C7-8A20-551330ABA33B}"/>
              </a:ext>
            </a:extLst>
          </p:cNvPr>
          <p:cNvCxnSpPr>
            <a:cxnSpLocks/>
          </p:cNvCxnSpPr>
          <p:nvPr/>
        </p:nvCxnSpPr>
        <p:spPr>
          <a:xfrm>
            <a:off x="230623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529FBA3E-10FB-4A48-8840-B22E136C53A6}"/>
              </a:ext>
            </a:extLst>
          </p:cNvPr>
          <p:cNvSpPr/>
          <p:nvPr/>
        </p:nvSpPr>
        <p:spPr>
          <a:xfrm>
            <a:off x="4987544" y="6225790"/>
            <a:ext cx="285750" cy="285750"/>
          </a:xfrm>
          <a:prstGeom prst="ellipse">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7" name="Group 66">
            <a:extLst>
              <a:ext uri="{FF2B5EF4-FFF2-40B4-BE49-F238E27FC236}">
                <a16:creationId xmlns:a16="http://schemas.microsoft.com/office/drawing/2014/main" id="{E42D934E-E887-4024-A683-BEC9553B7F66}"/>
              </a:ext>
            </a:extLst>
          </p:cNvPr>
          <p:cNvGrpSpPr/>
          <p:nvPr/>
        </p:nvGrpSpPr>
        <p:grpSpPr>
          <a:xfrm>
            <a:off x="5414053" y="4681097"/>
            <a:ext cx="910547" cy="1261293"/>
            <a:chOff x="5299753" y="3124199"/>
            <a:chExt cx="2034497" cy="2818192"/>
          </a:xfrm>
        </p:grpSpPr>
        <p:pic>
          <p:nvPicPr>
            <p:cNvPr id="68" name="Picture 4" descr="Image result for emmy noether">
              <a:extLst>
                <a:ext uri="{FF2B5EF4-FFF2-40B4-BE49-F238E27FC236}">
                  <a16:creationId xmlns:a16="http://schemas.microsoft.com/office/drawing/2014/main" id="{63E51A71-0D56-4CDE-84A7-3318ED73180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707" r="12877" b="20561"/>
            <a:stretch/>
          </p:blipFill>
          <p:spPr bwMode="auto">
            <a:xfrm>
              <a:off x="5299753" y="3435165"/>
              <a:ext cx="1769805" cy="2507226"/>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a:extLst>
                <a:ext uri="{FF2B5EF4-FFF2-40B4-BE49-F238E27FC236}">
                  <a16:creationId xmlns:a16="http://schemas.microsoft.com/office/drawing/2014/main" id="{D72DEDC1-87F7-4B2D-89A3-74230D13FA41}"/>
                </a:ext>
              </a:extLst>
            </p:cNvPr>
            <p:cNvGrpSpPr/>
            <p:nvPr/>
          </p:nvGrpSpPr>
          <p:grpSpPr>
            <a:xfrm>
              <a:off x="6267450" y="3124199"/>
              <a:ext cx="1066800" cy="1143000"/>
              <a:chOff x="8324850" y="2762249"/>
              <a:chExt cx="1066800" cy="1143000"/>
            </a:xfrm>
          </p:grpSpPr>
          <p:pic>
            <p:nvPicPr>
              <p:cNvPr id="70" name="Graphic 69" descr="Exclamation mark">
                <a:extLst>
                  <a:ext uri="{FF2B5EF4-FFF2-40B4-BE49-F238E27FC236}">
                    <a16:creationId xmlns:a16="http://schemas.microsoft.com/office/drawing/2014/main" id="{13445DF9-4BCB-44AF-810E-4BDEE68D717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982215">
                <a:off x="8324850" y="2762249"/>
                <a:ext cx="914400" cy="914400"/>
              </a:xfrm>
              <a:prstGeom prst="rect">
                <a:avLst/>
              </a:prstGeom>
            </p:spPr>
          </p:pic>
          <p:pic>
            <p:nvPicPr>
              <p:cNvPr id="71" name="Graphic 70" descr="Exclamation mark">
                <a:extLst>
                  <a:ext uri="{FF2B5EF4-FFF2-40B4-BE49-F238E27FC236}">
                    <a16:creationId xmlns:a16="http://schemas.microsoft.com/office/drawing/2014/main" id="{077B5563-81BD-4388-87A7-331A5021A7F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982215">
                <a:off x="8477250" y="2990849"/>
                <a:ext cx="914400" cy="914400"/>
              </a:xfrm>
              <a:prstGeom prst="rect">
                <a:avLst/>
              </a:prstGeom>
            </p:spPr>
          </p:pic>
        </p:grpSp>
      </p:grpSp>
      <p:grpSp>
        <p:nvGrpSpPr>
          <p:cNvPr id="72" name="Group 71">
            <a:extLst>
              <a:ext uri="{FF2B5EF4-FFF2-40B4-BE49-F238E27FC236}">
                <a16:creationId xmlns:a16="http://schemas.microsoft.com/office/drawing/2014/main" id="{133EB989-BFEA-46A4-BD01-99D43EB62926}"/>
              </a:ext>
            </a:extLst>
          </p:cNvPr>
          <p:cNvGrpSpPr/>
          <p:nvPr/>
        </p:nvGrpSpPr>
        <p:grpSpPr>
          <a:xfrm>
            <a:off x="1512269" y="1085849"/>
            <a:ext cx="1869345" cy="1814485"/>
            <a:chOff x="486227" y="960671"/>
            <a:chExt cx="2057187" cy="1996814"/>
          </a:xfrm>
        </p:grpSpPr>
        <p:sp>
          <p:nvSpPr>
            <p:cNvPr id="73" name="Oval 72">
              <a:extLst>
                <a:ext uri="{FF2B5EF4-FFF2-40B4-BE49-F238E27FC236}">
                  <a16:creationId xmlns:a16="http://schemas.microsoft.com/office/drawing/2014/main" id="{C10D8832-33CF-4E79-9502-E05F9F4E7398}"/>
                </a:ext>
              </a:extLst>
            </p:cNvPr>
            <p:cNvSpPr/>
            <p:nvPr/>
          </p:nvSpPr>
          <p:spPr>
            <a:xfrm>
              <a:off x="2257664" y="1458652"/>
              <a:ext cx="285750" cy="28575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74" name="Group 73">
              <a:extLst>
                <a:ext uri="{FF2B5EF4-FFF2-40B4-BE49-F238E27FC236}">
                  <a16:creationId xmlns:a16="http://schemas.microsoft.com/office/drawing/2014/main" id="{FC0325C0-8A15-4FD3-A98F-12EF7EA3117C}"/>
                </a:ext>
              </a:extLst>
            </p:cNvPr>
            <p:cNvGrpSpPr/>
            <p:nvPr/>
          </p:nvGrpSpPr>
          <p:grpSpPr>
            <a:xfrm>
              <a:off x="486227" y="960671"/>
              <a:ext cx="1814287" cy="1996814"/>
              <a:chOff x="638627" y="960671"/>
              <a:chExt cx="1814287" cy="1996814"/>
            </a:xfrm>
          </p:grpSpPr>
          <p:pic>
            <p:nvPicPr>
              <p:cNvPr id="75" name="Picture 2" descr="Image result for marie curie">
                <a:extLst>
                  <a:ext uri="{FF2B5EF4-FFF2-40B4-BE49-F238E27FC236}">
                    <a16:creationId xmlns:a16="http://schemas.microsoft.com/office/drawing/2014/main" id="{8F80236A-2B14-4AD1-8AEF-C48FC676E3E7}"/>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7739" r="5774"/>
              <a:stretch/>
            </p:blipFill>
            <p:spPr bwMode="auto">
              <a:xfrm flipH="1">
                <a:off x="638627" y="1199249"/>
                <a:ext cx="1248229" cy="1758236"/>
              </a:xfrm>
              <a:prstGeom prst="rect">
                <a:avLst/>
              </a:prstGeom>
              <a:noFill/>
              <a:extLst>
                <a:ext uri="{909E8E84-426E-40DD-AFC4-6F175D3DCCD1}">
                  <a14:hiddenFill xmlns:a14="http://schemas.microsoft.com/office/drawing/2010/main">
                    <a:solidFill>
                      <a:srgbClr val="FFFFFF"/>
                    </a:solidFill>
                  </a14:hiddenFill>
                </a:ext>
              </a:extLst>
            </p:spPr>
          </p:pic>
          <p:grpSp>
            <p:nvGrpSpPr>
              <p:cNvPr id="76" name="Group 75">
                <a:extLst>
                  <a:ext uri="{FF2B5EF4-FFF2-40B4-BE49-F238E27FC236}">
                    <a16:creationId xmlns:a16="http://schemas.microsoft.com/office/drawing/2014/main" id="{6558F74F-C197-46FE-891D-2895B31A2C6B}"/>
                  </a:ext>
                </a:extLst>
              </p:cNvPr>
              <p:cNvGrpSpPr/>
              <p:nvPr/>
            </p:nvGrpSpPr>
            <p:grpSpPr>
              <a:xfrm>
                <a:off x="1169762" y="960671"/>
                <a:ext cx="1283152" cy="1283152"/>
                <a:chOff x="9555843" y="3453948"/>
                <a:chExt cx="1283152" cy="1283152"/>
              </a:xfrm>
            </p:grpSpPr>
            <p:sp>
              <p:nvSpPr>
                <p:cNvPr id="77" name="Rectangle 76">
                  <a:extLst>
                    <a:ext uri="{FF2B5EF4-FFF2-40B4-BE49-F238E27FC236}">
                      <a16:creationId xmlns:a16="http://schemas.microsoft.com/office/drawing/2014/main" id="{81A6B685-5AC6-4F60-95DE-0889DEB5E91A}"/>
                    </a:ext>
                  </a:extLst>
                </p:cNvPr>
                <p:cNvSpPr/>
                <p:nvPr/>
              </p:nvSpPr>
              <p:spPr>
                <a:xfrm>
                  <a:off x="9555843" y="3453948"/>
                  <a:ext cx="1283152" cy="1283152"/>
                </a:xfrm>
                <a:prstGeom prst="rect">
                  <a:avLst/>
                </a:prstGeom>
                <a:solidFill>
                  <a:schemeClr val="bg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8" name="Graphic 77" descr="Sign Language">
                  <a:extLst>
                    <a:ext uri="{FF2B5EF4-FFF2-40B4-BE49-F238E27FC236}">
                      <a16:creationId xmlns:a16="http://schemas.microsoft.com/office/drawing/2014/main" id="{B79B53C6-7F9B-4C36-8052-4039566C66A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783558" y="3641279"/>
                  <a:ext cx="834096" cy="914400"/>
                </a:xfrm>
                <a:prstGeom prst="rect">
                  <a:avLst/>
                </a:prstGeom>
              </p:spPr>
            </p:pic>
          </p:grpSp>
        </p:grpSp>
      </p:grpSp>
      <p:cxnSp>
        <p:nvCxnSpPr>
          <p:cNvPr id="42" name="Straight Connector 41">
            <a:extLst>
              <a:ext uri="{FF2B5EF4-FFF2-40B4-BE49-F238E27FC236}">
                <a16:creationId xmlns:a16="http://schemas.microsoft.com/office/drawing/2014/main" id="{7D75EDEB-3FE9-4C59-8128-39DA5699CACB}"/>
              </a:ext>
            </a:extLst>
          </p:cNvPr>
          <p:cNvCxnSpPr>
            <a:cxnSpLocks/>
          </p:cNvCxnSpPr>
          <p:nvPr/>
        </p:nvCxnSpPr>
        <p:spPr>
          <a:xfrm flipV="1">
            <a:off x="3279238" y="1659988"/>
            <a:ext cx="2381836" cy="4722350"/>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pic>
        <p:nvPicPr>
          <p:cNvPr id="88" name="Picture 2" descr="Ford Mustang, Car, Racing Car, Sports Car, Automobile">
            <a:extLst>
              <a:ext uri="{FF2B5EF4-FFF2-40B4-BE49-F238E27FC236}">
                <a16:creationId xmlns:a16="http://schemas.microsoft.com/office/drawing/2014/main" id="{D12FC1AC-037D-452C-BC62-8C6054C30A2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flipH="1">
            <a:off x="2512819" y="5981699"/>
            <a:ext cx="1432144" cy="707075"/>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Straight Connector 57">
            <a:extLst>
              <a:ext uri="{FF2B5EF4-FFF2-40B4-BE49-F238E27FC236}">
                <a16:creationId xmlns:a16="http://schemas.microsoft.com/office/drawing/2014/main" id="{E48F92CF-9825-4F00-99B2-CBFF6C64D9F8}"/>
              </a:ext>
            </a:extLst>
          </p:cNvPr>
          <p:cNvCxnSpPr>
            <a:cxnSpLocks/>
          </p:cNvCxnSpPr>
          <p:nvPr/>
        </p:nvCxnSpPr>
        <p:spPr>
          <a:xfrm flipV="1">
            <a:off x="3371850" y="1752600"/>
            <a:ext cx="0" cy="459740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pic>
        <p:nvPicPr>
          <p:cNvPr id="99" name="Picture 2">
            <a:extLst>
              <a:ext uri="{FF2B5EF4-FFF2-40B4-BE49-F238E27FC236}">
                <a16:creationId xmlns:a16="http://schemas.microsoft.com/office/drawing/2014/main" id="{EF7ED32B-EDC0-4231-A1AD-5424CD5BE627}"/>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9095" t="10139" b="5438"/>
          <a:stretch/>
        </p:blipFill>
        <p:spPr bwMode="auto">
          <a:xfrm>
            <a:off x="2904068" y="5846728"/>
            <a:ext cx="738292" cy="1011272"/>
          </a:xfrm>
          <a:prstGeom prst="rect">
            <a:avLst/>
          </a:prstGeom>
          <a:noFill/>
          <a:extLst>
            <a:ext uri="{909E8E84-426E-40DD-AFC4-6F175D3DCCD1}">
              <a14:hiddenFill xmlns:a14="http://schemas.microsoft.com/office/drawing/2010/main">
                <a:solidFill>
                  <a:srgbClr val="FFFFFF"/>
                </a:solidFill>
              </a14:hiddenFill>
            </a:ext>
          </a:extLst>
        </p:spPr>
      </p:pic>
      <p:grpSp>
        <p:nvGrpSpPr>
          <p:cNvPr id="62" name="Group 61">
            <a:extLst>
              <a:ext uri="{FF2B5EF4-FFF2-40B4-BE49-F238E27FC236}">
                <a16:creationId xmlns:a16="http://schemas.microsoft.com/office/drawing/2014/main" id="{EBE96C5B-10F7-48A5-BCE7-1DB35E145B17}"/>
              </a:ext>
            </a:extLst>
          </p:cNvPr>
          <p:cNvGrpSpPr/>
          <p:nvPr/>
        </p:nvGrpSpPr>
        <p:grpSpPr>
          <a:xfrm>
            <a:off x="2275431" y="5979729"/>
            <a:ext cx="1115469" cy="742223"/>
            <a:chOff x="1341981" y="5979729"/>
            <a:chExt cx="1115469" cy="742223"/>
          </a:xfrm>
        </p:grpSpPr>
        <p:grpSp>
          <p:nvGrpSpPr>
            <p:cNvPr id="63" name="Group 62">
              <a:extLst>
                <a:ext uri="{FF2B5EF4-FFF2-40B4-BE49-F238E27FC236}">
                  <a16:creationId xmlns:a16="http://schemas.microsoft.com/office/drawing/2014/main" id="{937D68D2-C6EF-4134-A1C1-486F9987C59B}"/>
                </a:ext>
              </a:extLst>
            </p:cNvPr>
            <p:cNvGrpSpPr/>
            <p:nvPr/>
          </p:nvGrpSpPr>
          <p:grpSpPr>
            <a:xfrm rot="1431413">
              <a:off x="1341981" y="5979729"/>
              <a:ext cx="829544" cy="742223"/>
              <a:chOff x="9029699" y="4591050"/>
              <a:chExt cx="1085851" cy="971550"/>
            </a:xfrm>
          </p:grpSpPr>
          <p:sp>
            <p:nvSpPr>
              <p:cNvPr id="65" name="Rectangle 64">
                <a:extLst>
                  <a:ext uri="{FF2B5EF4-FFF2-40B4-BE49-F238E27FC236}">
                    <a16:creationId xmlns:a16="http://schemas.microsoft.com/office/drawing/2014/main" id="{23274675-CF58-40E5-93E4-4B1BE5210C54}"/>
                  </a:ext>
                </a:extLst>
              </p:cNvPr>
              <p:cNvSpPr/>
              <p:nvPr/>
            </p:nvSpPr>
            <p:spPr>
              <a:xfrm>
                <a:off x="9105900" y="4591050"/>
                <a:ext cx="971550" cy="971550"/>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6" name="Picture 2" descr="Image result for sneeze icon">
                <a:extLst>
                  <a:ext uri="{FF2B5EF4-FFF2-40B4-BE49-F238E27FC236}">
                    <a16:creationId xmlns:a16="http://schemas.microsoft.com/office/drawing/2014/main" id="{AE392076-36A3-49A1-A214-4FC93EC35F33}"/>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b="54448"/>
              <a:stretch/>
            </p:blipFill>
            <p:spPr bwMode="auto">
              <a:xfrm>
                <a:off x="9029699" y="4693714"/>
                <a:ext cx="1085851" cy="849836"/>
              </a:xfrm>
              <a:prstGeom prst="rect">
                <a:avLst/>
              </a:prstGeom>
              <a:noFill/>
              <a:extLst>
                <a:ext uri="{909E8E84-426E-40DD-AFC4-6F175D3DCCD1}">
                  <a14:hiddenFill xmlns:a14="http://schemas.microsoft.com/office/drawing/2010/main">
                    <a:solidFill>
                      <a:srgbClr val="FFFFFF"/>
                    </a:solidFill>
                  </a14:hiddenFill>
                </a:ext>
              </a:extLst>
            </p:spPr>
          </p:pic>
        </p:grpSp>
        <p:sp>
          <p:nvSpPr>
            <p:cNvPr id="64" name="Oval 63">
              <a:extLst>
                <a:ext uri="{FF2B5EF4-FFF2-40B4-BE49-F238E27FC236}">
                  <a16:creationId xmlns:a16="http://schemas.microsoft.com/office/drawing/2014/main" id="{9D5B3E42-3870-4C13-8958-7FBD18AB9948}"/>
                </a:ext>
              </a:extLst>
            </p:cNvPr>
            <p:cNvSpPr/>
            <p:nvPr/>
          </p:nvSpPr>
          <p:spPr>
            <a:xfrm>
              <a:off x="2171700" y="6210300"/>
              <a:ext cx="285750" cy="2857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89" name="Group 88">
            <a:extLst>
              <a:ext uri="{FF2B5EF4-FFF2-40B4-BE49-F238E27FC236}">
                <a16:creationId xmlns:a16="http://schemas.microsoft.com/office/drawing/2014/main" id="{BA0467F4-F575-40F4-A826-29695606E39B}"/>
              </a:ext>
            </a:extLst>
          </p:cNvPr>
          <p:cNvGrpSpPr/>
          <p:nvPr/>
        </p:nvGrpSpPr>
        <p:grpSpPr>
          <a:xfrm>
            <a:off x="8422638" y="956555"/>
            <a:ext cx="3573131" cy="3462528"/>
            <a:chOff x="8331198" y="1078475"/>
            <a:chExt cx="3573131" cy="3462528"/>
          </a:xfrm>
        </p:grpSpPr>
        <p:sp>
          <p:nvSpPr>
            <p:cNvPr id="90" name="Subtitle 2">
              <a:extLst>
                <a:ext uri="{FF2B5EF4-FFF2-40B4-BE49-F238E27FC236}">
                  <a16:creationId xmlns:a16="http://schemas.microsoft.com/office/drawing/2014/main" id="{00BB32FF-7472-4968-BDD1-1D1E73CD6812}"/>
                </a:ext>
              </a:extLst>
            </p:cNvPr>
            <p:cNvSpPr txBox="1">
              <a:spLocks/>
            </p:cNvSpPr>
            <p:nvPr/>
          </p:nvSpPr>
          <p:spPr>
            <a:xfrm>
              <a:off x="8763001" y="1078475"/>
              <a:ext cx="3028950" cy="18361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u="sng" dirty="0"/>
                <a:t>Observer 2</a:t>
              </a:r>
              <a:r>
                <a:rPr lang="en-US" sz="4000" dirty="0"/>
                <a:t>: </a:t>
              </a:r>
              <a:br>
                <a:rPr lang="en-US" sz="4000" dirty="0"/>
              </a:br>
              <a:r>
                <a:rPr lang="en-US" sz="4000" dirty="0"/>
                <a:t>Car moving right</a:t>
              </a:r>
            </a:p>
          </p:txBody>
        </p:sp>
        <p:pic>
          <p:nvPicPr>
            <p:cNvPr id="91" name="Picture 2" descr="Ford Mustang, Car, Racing Car, Sports Car, Automobile">
              <a:extLst>
                <a:ext uri="{FF2B5EF4-FFF2-40B4-BE49-F238E27FC236}">
                  <a16:creationId xmlns:a16="http://schemas.microsoft.com/office/drawing/2014/main" id="{C7E1C04A-EE39-48AD-ABF6-8337A7B4F8E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flipH="1">
              <a:off x="8331198" y="2776885"/>
              <a:ext cx="3573131" cy="17641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2" name="Group 91">
            <a:extLst>
              <a:ext uri="{FF2B5EF4-FFF2-40B4-BE49-F238E27FC236}">
                <a16:creationId xmlns:a16="http://schemas.microsoft.com/office/drawing/2014/main" id="{7587AE2F-7472-4475-BE7B-4696E7A1989F}"/>
              </a:ext>
            </a:extLst>
          </p:cNvPr>
          <p:cNvGrpSpPr/>
          <p:nvPr/>
        </p:nvGrpSpPr>
        <p:grpSpPr>
          <a:xfrm>
            <a:off x="6850380" y="3409951"/>
            <a:ext cx="1501140" cy="1670292"/>
            <a:chOff x="6019800" y="2628900"/>
            <a:chExt cx="1955032" cy="2175329"/>
          </a:xfrm>
        </p:grpSpPr>
        <p:pic>
          <p:nvPicPr>
            <p:cNvPr id="93" name="Picture 2">
              <a:extLst>
                <a:ext uri="{FF2B5EF4-FFF2-40B4-BE49-F238E27FC236}">
                  <a16:creationId xmlns:a16="http://schemas.microsoft.com/office/drawing/2014/main" id="{30F0EB7D-BEAE-47DE-B6DD-9EDF79C92EBC}"/>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7576" r="5207"/>
            <a:stretch/>
          </p:blipFill>
          <p:spPr bwMode="auto">
            <a:xfrm flipH="1">
              <a:off x="6545942" y="2911316"/>
              <a:ext cx="1428890" cy="1892913"/>
            </a:xfrm>
            <a:prstGeom prst="rect">
              <a:avLst/>
            </a:prstGeom>
            <a:noFill/>
            <a:extLst>
              <a:ext uri="{909E8E84-426E-40DD-AFC4-6F175D3DCCD1}">
                <a14:hiddenFill xmlns:a14="http://schemas.microsoft.com/office/drawing/2010/main">
                  <a:solidFill>
                    <a:srgbClr val="FFFFFF"/>
                  </a:solidFill>
                </a14:hiddenFill>
              </a:ext>
            </a:extLst>
          </p:spPr>
        </p:pic>
        <p:grpSp>
          <p:nvGrpSpPr>
            <p:cNvPr id="94" name="Group 93">
              <a:extLst>
                <a:ext uri="{FF2B5EF4-FFF2-40B4-BE49-F238E27FC236}">
                  <a16:creationId xmlns:a16="http://schemas.microsoft.com/office/drawing/2014/main" id="{D40D969E-000E-44E5-BF63-0D33F46D6924}"/>
                </a:ext>
              </a:extLst>
            </p:cNvPr>
            <p:cNvGrpSpPr/>
            <p:nvPr/>
          </p:nvGrpSpPr>
          <p:grpSpPr>
            <a:xfrm>
              <a:off x="6019800" y="2628900"/>
              <a:ext cx="990600" cy="1733550"/>
              <a:chOff x="6019800" y="2628900"/>
              <a:chExt cx="990600" cy="1733550"/>
            </a:xfrm>
          </p:grpSpPr>
          <p:sp>
            <p:nvSpPr>
              <p:cNvPr id="95" name="Oval 94">
                <a:extLst>
                  <a:ext uri="{FF2B5EF4-FFF2-40B4-BE49-F238E27FC236}">
                    <a16:creationId xmlns:a16="http://schemas.microsoft.com/office/drawing/2014/main" id="{B85016B4-B499-4563-AD8E-7912ABD3814D}"/>
                  </a:ext>
                </a:extLst>
              </p:cNvPr>
              <p:cNvSpPr/>
              <p:nvPr/>
            </p:nvSpPr>
            <p:spPr>
              <a:xfrm>
                <a:off x="6019800" y="2628900"/>
                <a:ext cx="342900" cy="3429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96" name="Group 95">
                <a:extLst>
                  <a:ext uri="{FF2B5EF4-FFF2-40B4-BE49-F238E27FC236}">
                    <a16:creationId xmlns:a16="http://schemas.microsoft.com/office/drawing/2014/main" id="{05B7A3B6-BB0F-411F-AADD-9A3F29B88D0B}"/>
                  </a:ext>
                </a:extLst>
              </p:cNvPr>
              <p:cNvGrpSpPr/>
              <p:nvPr/>
            </p:nvGrpSpPr>
            <p:grpSpPr>
              <a:xfrm>
                <a:off x="6134100" y="3486150"/>
                <a:ext cx="876300" cy="876300"/>
                <a:chOff x="9944100" y="3981450"/>
                <a:chExt cx="876300" cy="876300"/>
              </a:xfrm>
            </p:grpSpPr>
            <p:sp>
              <p:nvSpPr>
                <p:cNvPr id="97" name="Rectangle 96">
                  <a:extLst>
                    <a:ext uri="{FF2B5EF4-FFF2-40B4-BE49-F238E27FC236}">
                      <a16:creationId xmlns:a16="http://schemas.microsoft.com/office/drawing/2014/main" id="{956F2E52-8A50-4E54-A380-470E404140F4}"/>
                    </a:ext>
                  </a:extLst>
                </p:cNvPr>
                <p:cNvSpPr/>
                <p:nvPr/>
              </p:nvSpPr>
              <p:spPr>
                <a:xfrm>
                  <a:off x="10058400" y="4210050"/>
                  <a:ext cx="628650" cy="628650"/>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98" name="Picture 4" descr="Image result for snap fingers icon">
                  <a:extLst>
                    <a:ext uri="{FF2B5EF4-FFF2-40B4-BE49-F238E27FC236}">
                      <a16:creationId xmlns:a16="http://schemas.microsoft.com/office/drawing/2014/main" id="{2EDB1D3A-02B6-4DB7-AF3D-8A35E098B19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944100" y="3981450"/>
                  <a:ext cx="876300" cy="876300"/>
                </a:xfrm>
                <a:prstGeom prst="rect">
                  <a:avLst/>
                </a:prstGeom>
                <a:noFill/>
                <a:extLst>
                  <a:ext uri="{909E8E84-426E-40DD-AFC4-6F175D3DCCD1}">
                    <a14:hiddenFill xmlns:a14="http://schemas.microsoft.com/office/drawing/2010/main">
                      <a:solidFill>
                        <a:srgbClr val="FFFFFF"/>
                      </a:solidFill>
                    </a14:hiddenFill>
                  </a:ext>
                </a:extLst>
              </p:spPr>
            </p:pic>
          </p:grpSp>
        </p:grpSp>
      </p:grpSp>
    </p:spTree>
    <p:custDataLst>
      <p:tags r:id="rId1"/>
    </p:custDataLst>
    <p:extLst>
      <p:ext uri="{BB962C8B-B14F-4D97-AF65-F5344CB8AC3E}">
        <p14:creationId xmlns:p14="http://schemas.microsoft.com/office/powerpoint/2010/main" val="1332141667"/>
      </p:ext>
    </p:extLst>
  </p:cSld>
  <p:clrMapOvr>
    <a:masterClrMapping/>
  </p:clrMapOvr>
  <mc:AlternateContent xmlns:mc="http://schemas.openxmlformats.org/markup-compatibility/2006" xmlns:p14="http://schemas.microsoft.com/office/powerpoint/2010/main">
    <mc:Choice Requires="p14">
      <p:transition spd="med" p14:dur="700" advTm="10619">
        <p:fade/>
      </p:transition>
    </mc:Choice>
    <mc:Fallback xmlns="">
      <p:transition spd="med" advTm="1061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fill="hold" nodeType="clickEffect">
                                  <p:stCondLst>
                                    <p:cond delay="0"/>
                                  </p:stCondLst>
                                  <p:childTnLst>
                                    <p:animMotion origin="layout" path="M -3.75E-6 -1.11111E-6 L 0.19922 -0.68102 " pathEditMode="relative" rAng="0" ptsTypes="AA">
                                      <p:cBhvr>
                                        <p:cTn id="10" dur="5000" fill="hold"/>
                                        <p:tgtEl>
                                          <p:spTgt spid="88"/>
                                        </p:tgtEl>
                                        <p:attrNameLst>
                                          <p:attrName>ppt_x</p:attrName>
                                          <p:attrName>ppt_y</p:attrName>
                                        </p:attrNameLst>
                                      </p:cBhvr>
                                      <p:rCtr x="9961" y="-34051"/>
                                    </p:animMotion>
                                  </p:childTnLst>
                                </p:cTn>
                              </p:par>
                              <p:par>
                                <p:cTn id="11" presetID="42" presetClass="path" presetSubtype="0" fill="hold" nodeType="withEffect">
                                  <p:stCondLst>
                                    <p:cond delay="0"/>
                                  </p:stCondLst>
                                  <p:childTnLst>
                                    <p:animMotion origin="layout" path="M 6.25E-7 2.59259E-6 L -0.0043 -0.64375 " pathEditMode="relative" rAng="0" ptsTypes="AA">
                                      <p:cBhvr>
                                        <p:cTn id="12" dur="5000" fill="hold"/>
                                        <p:tgtEl>
                                          <p:spTgt spid="99"/>
                                        </p:tgtEl>
                                        <p:attrNameLst>
                                          <p:attrName>ppt_x</p:attrName>
                                          <p:attrName>ppt_y</p:attrName>
                                        </p:attrNameLst>
                                      </p:cBhvr>
                                      <p:rCtr x="-221" y="-32199"/>
                                    </p:animMotion>
                                  </p:childTnLst>
                                </p:cTn>
                              </p:par>
                              <p:par>
                                <p:cTn id="13" presetID="22" presetClass="entr" presetSubtype="4"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wipe(down)">
                                      <p:cBhvr>
                                        <p:cTn id="15" dur="5500"/>
                                        <p:tgtEl>
                                          <p:spTgt spid="42"/>
                                        </p:tgtEl>
                                      </p:cBhvr>
                                    </p:animEffect>
                                  </p:childTnLst>
                                </p:cTn>
                              </p:par>
                              <p:par>
                                <p:cTn id="16" presetID="22" presetClass="entr" presetSubtype="4" fill="hold" nodeType="withEffect">
                                  <p:stCondLst>
                                    <p:cond delay="0"/>
                                  </p:stCondLst>
                                  <p:childTnLst>
                                    <p:set>
                                      <p:cBhvr>
                                        <p:cTn id="17" dur="1" fill="hold">
                                          <p:stCondLst>
                                            <p:cond delay="0"/>
                                          </p:stCondLst>
                                        </p:cTn>
                                        <p:tgtEl>
                                          <p:spTgt spid="58"/>
                                        </p:tgtEl>
                                        <p:attrNameLst>
                                          <p:attrName>style.visibility</p:attrName>
                                        </p:attrNameLst>
                                      </p:cBhvr>
                                      <p:to>
                                        <p:strVal val="visible"/>
                                      </p:to>
                                    </p:set>
                                    <p:animEffect transition="in" filter="wipe(down)">
                                      <p:cBhvr>
                                        <p:cTn id="18" dur="5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BEFD07-8D4D-4BE8-9F18-30905C627C98}"/>
              </a:ext>
            </a:extLst>
          </p:cNvPr>
          <p:cNvSpPr txBox="1">
            <a:spLocks/>
          </p:cNvSpPr>
          <p:nvPr/>
        </p:nvSpPr>
        <p:spPr>
          <a:xfrm>
            <a:off x="-10447" y="-460888"/>
            <a:ext cx="11916697" cy="177533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0070C0"/>
                </a:solidFill>
              </a:rPr>
              <a:t>Spacetime Basis (aka reference frame)</a:t>
            </a:r>
          </a:p>
        </p:txBody>
      </p:sp>
      <p:grpSp>
        <p:nvGrpSpPr>
          <p:cNvPr id="2" name="Group 1">
            <a:extLst>
              <a:ext uri="{FF2B5EF4-FFF2-40B4-BE49-F238E27FC236}">
                <a16:creationId xmlns:a16="http://schemas.microsoft.com/office/drawing/2014/main" id="{81DB47D4-9E39-46F9-A6CC-BB50D661ADE9}"/>
              </a:ext>
            </a:extLst>
          </p:cNvPr>
          <p:cNvGrpSpPr/>
          <p:nvPr/>
        </p:nvGrpSpPr>
        <p:grpSpPr>
          <a:xfrm>
            <a:off x="206740" y="933450"/>
            <a:ext cx="8099061" cy="6000750"/>
            <a:chOff x="206740" y="381000"/>
            <a:chExt cx="8099061" cy="6000750"/>
          </a:xfrm>
        </p:grpSpPr>
        <p:pic>
          <p:nvPicPr>
            <p:cNvPr id="15" name="Picture 14">
              <a:extLst>
                <a:ext uri="{FF2B5EF4-FFF2-40B4-BE49-F238E27FC236}">
                  <a16:creationId xmlns:a16="http://schemas.microsoft.com/office/drawing/2014/main" id="{0604529F-8100-47DF-98EA-EB42C5956320}"/>
                </a:ext>
              </a:extLst>
            </p:cNvPr>
            <p:cNvPicPr>
              <a:picLocks noChangeAspect="1"/>
            </p:cNvPicPr>
            <p:nvPr/>
          </p:nvPicPr>
          <p:blipFill rotWithShape="1">
            <a:blip r:embed="rId4"/>
            <a:srcRect l="1" t="1160" r="19350" b="-3981"/>
            <a:stretch/>
          </p:blipFill>
          <p:spPr>
            <a:xfrm>
              <a:off x="206740" y="476250"/>
              <a:ext cx="7927610" cy="5905500"/>
            </a:xfrm>
            <a:prstGeom prst="rect">
              <a:avLst/>
            </a:prstGeom>
          </p:spPr>
        </p:pic>
        <p:grpSp>
          <p:nvGrpSpPr>
            <p:cNvPr id="10" name="Group 9">
              <a:extLst>
                <a:ext uri="{FF2B5EF4-FFF2-40B4-BE49-F238E27FC236}">
                  <a16:creationId xmlns:a16="http://schemas.microsoft.com/office/drawing/2014/main" id="{BF704103-151F-4B9B-86E9-17387A9DC624}"/>
                </a:ext>
              </a:extLst>
            </p:cNvPr>
            <p:cNvGrpSpPr/>
            <p:nvPr/>
          </p:nvGrpSpPr>
          <p:grpSpPr>
            <a:xfrm>
              <a:off x="323851" y="381000"/>
              <a:ext cx="7981950" cy="5753726"/>
              <a:chOff x="4832784" y="733701"/>
              <a:chExt cx="7550931" cy="5443029"/>
            </a:xfrm>
          </p:grpSpPr>
          <p:cxnSp>
            <p:nvCxnSpPr>
              <p:cNvPr id="11" name="Straight Arrow Connector 10">
                <a:extLst>
                  <a:ext uri="{FF2B5EF4-FFF2-40B4-BE49-F238E27FC236}">
                    <a16:creationId xmlns:a16="http://schemas.microsoft.com/office/drawing/2014/main" id="{C4B9501B-D8FD-4CC1-86D7-503FC38E83BF}"/>
                  </a:ext>
                </a:extLst>
              </p:cNvPr>
              <p:cNvCxnSpPr>
                <a:cxnSpLocks/>
              </p:cNvCxnSpPr>
              <p:nvPr/>
            </p:nvCxnSpPr>
            <p:spPr>
              <a:xfrm flipV="1">
                <a:off x="7607926" y="733701"/>
                <a:ext cx="0" cy="5443029"/>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0C7C9EB9-DF88-40CB-ACF0-359B4CA2CE8D}"/>
                  </a:ext>
                </a:extLst>
              </p:cNvPr>
              <p:cNvCxnSpPr>
                <a:cxnSpLocks/>
              </p:cNvCxnSpPr>
              <p:nvPr/>
            </p:nvCxnSpPr>
            <p:spPr>
              <a:xfrm>
                <a:off x="4832784" y="5854876"/>
                <a:ext cx="7550931"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20" name="Subtitle 2">
                <a:extLst>
                  <a:ext uri="{FF2B5EF4-FFF2-40B4-BE49-F238E27FC236}">
                    <a16:creationId xmlns:a16="http://schemas.microsoft.com/office/drawing/2014/main" id="{CE5B5502-D015-42F9-8F20-74896679547F}"/>
                  </a:ext>
                </a:extLst>
              </p:cNvPr>
              <p:cNvSpPr txBox="1">
                <a:spLocks/>
              </p:cNvSpPr>
              <p:nvPr/>
            </p:nvSpPr>
            <p:spPr>
              <a:xfrm>
                <a:off x="8358230" y="5890587"/>
                <a:ext cx="2648474" cy="7388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700" dirty="0">
                    <a:solidFill>
                      <a:srgbClr val="002060"/>
                    </a:solidFill>
                  </a:rPr>
                  <a:t>position </a:t>
                </a:r>
                <a14:m>
                  <m:oMath xmlns:m="http://schemas.openxmlformats.org/officeDocument/2006/math">
                    <m:r>
                      <a:rPr lang="en-US" sz="4700" b="0" i="1" smtClean="0">
                        <a:solidFill>
                          <a:srgbClr val="002060"/>
                        </a:solidFill>
                        <a:latin typeface="Cambria Math" panose="02040503050406030204" pitchFamily="18" charset="0"/>
                      </a:rPr>
                      <m:t>𝑥</m:t>
                    </m:r>
                  </m:oMath>
                </a14:m>
                <a:endParaRPr lang="en-US" dirty="0">
                  <a:solidFill>
                    <a:srgbClr val="002060"/>
                  </a:solidFill>
                </a:endParaRPr>
              </a:p>
            </p:txBody>
          </p:sp>
        </mc:Choice>
        <mc:Fallback xmlns="">
          <p:sp>
            <p:nvSpPr>
              <p:cNvPr id="20" name="Subtitle 2">
                <a:extLst>
                  <a:ext uri="{FF2B5EF4-FFF2-40B4-BE49-F238E27FC236}">
                    <a16:creationId xmlns:a16="http://schemas.microsoft.com/office/drawing/2014/main" id="{CE5B5502-D015-42F9-8F20-74896679547F}"/>
                  </a:ext>
                </a:extLst>
              </p:cNvPr>
              <p:cNvSpPr txBox="1">
                <a:spLocks noRot="1" noChangeAspect="1" noMove="1" noResize="1" noEditPoints="1" noAdjustHandles="1" noChangeArrowheads="1" noChangeShapeType="1" noTextEdit="1"/>
              </p:cNvSpPr>
              <p:nvPr/>
            </p:nvSpPr>
            <p:spPr>
              <a:xfrm>
                <a:off x="8358230" y="5890587"/>
                <a:ext cx="2648474" cy="738813"/>
              </a:xfrm>
              <a:prstGeom prst="rect">
                <a:avLst/>
              </a:prstGeom>
              <a:blipFill>
                <a:blip r:embed="rId7"/>
                <a:stretch>
                  <a:fillRect l="-9655" t="-27869" b="-41803"/>
                </a:stretch>
              </a:blipFill>
            </p:spPr>
            <p:txBody>
              <a:bodyPr/>
              <a:lstStyle/>
              <a:p>
                <a:r>
                  <a:rPr lang="en-CA">
                    <a:noFill/>
                  </a:rPr>
                  <a:t> </a:t>
                </a:r>
              </a:p>
            </p:txBody>
          </p:sp>
        </mc:Fallback>
      </mc:AlternateContent>
      <p:grpSp>
        <p:nvGrpSpPr>
          <p:cNvPr id="61" name="Group 60">
            <a:extLst>
              <a:ext uri="{FF2B5EF4-FFF2-40B4-BE49-F238E27FC236}">
                <a16:creationId xmlns:a16="http://schemas.microsoft.com/office/drawing/2014/main" id="{1F37151D-0003-459D-9DE9-DC60385E5485}"/>
              </a:ext>
            </a:extLst>
          </p:cNvPr>
          <p:cNvGrpSpPr/>
          <p:nvPr/>
        </p:nvGrpSpPr>
        <p:grpSpPr>
          <a:xfrm>
            <a:off x="3132293" y="1691640"/>
            <a:ext cx="240004" cy="3736906"/>
            <a:chOff x="3135468" y="1691640"/>
            <a:chExt cx="240004" cy="3736906"/>
          </a:xfrm>
        </p:grpSpPr>
        <p:cxnSp>
          <p:nvCxnSpPr>
            <p:cNvPr id="53" name="Straight Connector 52">
              <a:extLst>
                <a:ext uri="{FF2B5EF4-FFF2-40B4-BE49-F238E27FC236}">
                  <a16:creationId xmlns:a16="http://schemas.microsoft.com/office/drawing/2014/main" id="{9E0FA3BA-5F5A-4FA0-8F79-D83CCBE60F8E}"/>
                </a:ext>
              </a:extLst>
            </p:cNvPr>
            <p:cNvCxnSpPr>
              <a:cxnSpLocks/>
            </p:cNvCxnSpPr>
            <p:nvPr/>
          </p:nvCxnSpPr>
          <p:spPr>
            <a:xfrm rot="16200000">
              <a:off x="3255470" y="1571638"/>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EEA2133-5100-4A28-8170-F0495D3389E2}"/>
                </a:ext>
              </a:extLst>
            </p:cNvPr>
            <p:cNvCxnSpPr>
              <a:cxnSpLocks/>
            </p:cNvCxnSpPr>
            <p:nvPr/>
          </p:nvCxnSpPr>
          <p:spPr>
            <a:xfrm rot="16200000">
              <a:off x="3255470" y="3436621"/>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9DFF059-D453-452D-A101-BE6DD32DC3DA}"/>
                </a:ext>
              </a:extLst>
            </p:cNvPr>
            <p:cNvCxnSpPr>
              <a:cxnSpLocks/>
            </p:cNvCxnSpPr>
            <p:nvPr/>
          </p:nvCxnSpPr>
          <p:spPr>
            <a:xfrm rot="16200000">
              <a:off x="3255471" y="2504384"/>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77F9A9A-07F9-41C0-AED4-52139A751EF1}"/>
                </a:ext>
              </a:extLst>
            </p:cNvPr>
            <p:cNvCxnSpPr>
              <a:cxnSpLocks/>
            </p:cNvCxnSpPr>
            <p:nvPr/>
          </p:nvCxnSpPr>
          <p:spPr>
            <a:xfrm rot="16200000">
              <a:off x="3255470" y="4375798"/>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96AE569-68D7-4971-96EC-29DA6C3528C4}"/>
                </a:ext>
              </a:extLst>
            </p:cNvPr>
            <p:cNvCxnSpPr>
              <a:cxnSpLocks/>
            </p:cNvCxnSpPr>
            <p:nvPr/>
          </p:nvCxnSpPr>
          <p:spPr>
            <a:xfrm rot="16200000">
              <a:off x="3255471" y="5308544"/>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 name="Subtitle 2">
                <a:extLst>
                  <a:ext uri="{FF2B5EF4-FFF2-40B4-BE49-F238E27FC236}">
                    <a16:creationId xmlns:a16="http://schemas.microsoft.com/office/drawing/2014/main" id="{A60C47D2-E2E2-4774-9022-0AC4AD0040B1}"/>
                  </a:ext>
                </a:extLst>
              </p:cNvPr>
              <p:cNvSpPr txBox="1">
                <a:spLocks/>
              </p:cNvSpPr>
              <p:nvPr/>
            </p:nvSpPr>
            <p:spPr>
              <a:xfrm>
                <a:off x="3120448" y="956961"/>
                <a:ext cx="2648474" cy="757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700" dirty="0">
                    <a:solidFill>
                      <a:schemeClr val="accent6">
                        <a:lumMod val="50000"/>
                      </a:schemeClr>
                    </a:solidFill>
                  </a:rPr>
                  <a:t>time </a:t>
                </a:r>
                <a14:m>
                  <m:oMath xmlns:m="http://schemas.openxmlformats.org/officeDocument/2006/math">
                    <m:r>
                      <a:rPr lang="en-US" sz="4700" b="0" i="1" smtClean="0">
                        <a:solidFill>
                          <a:schemeClr val="accent6">
                            <a:lumMod val="50000"/>
                          </a:schemeClr>
                        </a:solidFill>
                        <a:latin typeface="Cambria Math" panose="02040503050406030204" pitchFamily="18" charset="0"/>
                      </a:rPr>
                      <m:t>𝑡</m:t>
                    </m:r>
                  </m:oMath>
                </a14:m>
                <a:r>
                  <a:rPr lang="en-US" sz="4700" dirty="0">
                    <a:solidFill>
                      <a:schemeClr val="accent6">
                        <a:lumMod val="50000"/>
                      </a:schemeClr>
                    </a:solidFill>
                  </a:rPr>
                  <a:t> </a:t>
                </a:r>
                <a:endParaRPr lang="en-US" dirty="0">
                  <a:solidFill>
                    <a:schemeClr val="accent6">
                      <a:lumMod val="50000"/>
                    </a:schemeClr>
                  </a:solidFill>
                </a:endParaRPr>
              </a:p>
            </p:txBody>
          </p:sp>
        </mc:Choice>
        <mc:Fallback xmlns="">
          <p:sp>
            <p:nvSpPr>
              <p:cNvPr id="21" name="Subtitle 2">
                <a:extLst>
                  <a:ext uri="{FF2B5EF4-FFF2-40B4-BE49-F238E27FC236}">
                    <a16:creationId xmlns:a16="http://schemas.microsoft.com/office/drawing/2014/main" id="{A60C47D2-E2E2-4774-9022-0AC4AD0040B1}"/>
                  </a:ext>
                </a:extLst>
              </p:cNvPr>
              <p:cNvSpPr txBox="1">
                <a:spLocks noRot="1" noChangeAspect="1" noMove="1" noResize="1" noEditPoints="1" noAdjustHandles="1" noChangeArrowheads="1" noChangeShapeType="1" noTextEdit="1"/>
              </p:cNvSpPr>
              <p:nvPr/>
            </p:nvSpPr>
            <p:spPr>
              <a:xfrm>
                <a:off x="3120448" y="956961"/>
                <a:ext cx="2648474" cy="757540"/>
              </a:xfrm>
              <a:prstGeom prst="rect">
                <a:avLst/>
              </a:prstGeom>
              <a:blipFill>
                <a:blip r:embed="rId8"/>
                <a:stretch>
                  <a:fillRect t="-28226" b="-39516"/>
                </a:stretch>
              </a:blipFill>
            </p:spPr>
            <p:txBody>
              <a:bodyPr/>
              <a:lstStyle/>
              <a:p>
                <a:r>
                  <a:rPr lang="en-CA">
                    <a:noFill/>
                  </a:rPr>
                  <a:t> </a:t>
                </a:r>
              </a:p>
            </p:txBody>
          </p:sp>
        </mc:Fallback>
      </mc:AlternateContent>
      <p:cxnSp>
        <p:nvCxnSpPr>
          <p:cNvPr id="44" name="Straight Connector 43">
            <a:extLst>
              <a:ext uri="{FF2B5EF4-FFF2-40B4-BE49-F238E27FC236}">
                <a16:creationId xmlns:a16="http://schemas.microsoft.com/office/drawing/2014/main" id="{F2C40AB0-8AD0-455E-81CC-D03BFAB87DAC}"/>
              </a:ext>
            </a:extLst>
          </p:cNvPr>
          <p:cNvCxnSpPr>
            <a:cxnSpLocks/>
          </p:cNvCxnSpPr>
          <p:nvPr/>
        </p:nvCxnSpPr>
        <p:spPr>
          <a:xfrm>
            <a:off x="700523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B6BFC0C-E67F-4711-B945-CE25DB261E86}"/>
              </a:ext>
            </a:extLst>
          </p:cNvPr>
          <p:cNvCxnSpPr>
            <a:cxnSpLocks/>
          </p:cNvCxnSpPr>
          <p:nvPr/>
        </p:nvCxnSpPr>
        <p:spPr>
          <a:xfrm>
            <a:off x="139183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CF97395-FB92-4E00-980D-BC3C2E53990A}"/>
              </a:ext>
            </a:extLst>
          </p:cNvPr>
          <p:cNvCxnSpPr>
            <a:cxnSpLocks/>
          </p:cNvCxnSpPr>
          <p:nvPr/>
        </p:nvCxnSpPr>
        <p:spPr>
          <a:xfrm>
            <a:off x="511928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F9FA8FC-C20C-428A-9FF5-FA7D6C0A9192}"/>
              </a:ext>
            </a:extLst>
          </p:cNvPr>
          <p:cNvCxnSpPr>
            <a:cxnSpLocks/>
          </p:cNvCxnSpPr>
          <p:nvPr/>
        </p:nvCxnSpPr>
        <p:spPr>
          <a:xfrm>
            <a:off x="605273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4F28525-96DB-493D-8F15-96B0C56CA93C}"/>
              </a:ext>
            </a:extLst>
          </p:cNvPr>
          <p:cNvCxnSpPr>
            <a:cxnSpLocks/>
          </p:cNvCxnSpPr>
          <p:nvPr/>
        </p:nvCxnSpPr>
        <p:spPr>
          <a:xfrm>
            <a:off x="43933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88713B1-D411-4D11-B33B-0401FEB0D5E5}"/>
              </a:ext>
            </a:extLst>
          </p:cNvPr>
          <p:cNvCxnSpPr>
            <a:cxnSpLocks/>
          </p:cNvCxnSpPr>
          <p:nvPr/>
        </p:nvCxnSpPr>
        <p:spPr>
          <a:xfrm>
            <a:off x="416678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8DC27A8-7AAD-41C7-8A20-551330ABA33B}"/>
              </a:ext>
            </a:extLst>
          </p:cNvPr>
          <p:cNvCxnSpPr>
            <a:cxnSpLocks/>
          </p:cNvCxnSpPr>
          <p:nvPr/>
        </p:nvCxnSpPr>
        <p:spPr>
          <a:xfrm>
            <a:off x="230623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529FBA3E-10FB-4A48-8840-B22E136C53A6}"/>
              </a:ext>
            </a:extLst>
          </p:cNvPr>
          <p:cNvSpPr/>
          <p:nvPr/>
        </p:nvSpPr>
        <p:spPr>
          <a:xfrm>
            <a:off x="4987544" y="6225790"/>
            <a:ext cx="285750" cy="285750"/>
          </a:xfrm>
          <a:prstGeom prst="ellipse">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7" name="Group 66">
            <a:extLst>
              <a:ext uri="{FF2B5EF4-FFF2-40B4-BE49-F238E27FC236}">
                <a16:creationId xmlns:a16="http://schemas.microsoft.com/office/drawing/2014/main" id="{E42D934E-E887-4024-A683-BEC9553B7F66}"/>
              </a:ext>
            </a:extLst>
          </p:cNvPr>
          <p:cNvGrpSpPr/>
          <p:nvPr/>
        </p:nvGrpSpPr>
        <p:grpSpPr>
          <a:xfrm>
            <a:off x="5414053" y="4681097"/>
            <a:ext cx="910547" cy="1261293"/>
            <a:chOff x="5299753" y="3124199"/>
            <a:chExt cx="2034497" cy="2818192"/>
          </a:xfrm>
        </p:grpSpPr>
        <p:pic>
          <p:nvPicPr>
            <p:cNvPr id="68" name="Picture 4" descr="Image result for emmy noether">
              <a:extLst>
                <a:ext uri="{FF2B5EF4-FFF2-40B4-BE49-F238E27FC236}">
                  <a16:creationId xmlns:a16="http://schemas.microsoft.com/office/drawing/2014/main" id="{63E51A71-0D56-4CDE-84A7-3318ED73180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707" r="12877" b="20561"/>
            <a:stretch/>
          </p:blipFill>
          <p:spPr bwMode="auto">
            <a:xfrm>
              <a:off x="5299753" y="3435165"/>
              <a:ext cx="1769805" cy="2507226"/>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a:extLst>
                <a:ext uri="{FF2B5EF4-FFF2-40B4-BE49-F238E27FC236}">
                  <a16:creationId xmlns:a16="http://schemas.microsoft.com/office/drawing/2014/main" id="{D72DEDC1-87F7-4B2D-89A3-74230D13FA41}"/>
                </a:ext>
              </a:extLst>
            </p:cNvPr>
            <p:cNvGrpSpPr/>
            <p:nvPr/>
          </p:nvGrpSpPr>
          <p:grpSpPr>
            <a:xfrm>
              <a:off x="6267450" y="3124199"/>
              <a:ext cx="1066800" cy="1143000"/>
              <a:chOff x="8324850" y="2762249"/>
              <a:chExt cx="1066800" cy="1143000"/>
            </a:xfrm>
          </p:grpSpPr>
          <p:pic>
            <p:nvPicPr>
              <p:cNvPr id="70" name="Graphic 69" descr="Exclamation mark">
                <a:extLst>
                  <a:ext uri="{FF2B5EF4-FFF2-40B4-BE49-F238E27FC236}">
                    <a16:creationId xmlns:a16="http://schemas.microsoft.com/office/drawing/2014/main" id="{13445DF9-4BCB-44AF-810E-4BDEE68D717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982215">
                <a:off x="8324850" y="2762249"/>
                <a:ext cx="914400" cy="914400"/>
              </a:xfrm>
              <a:prstGeom prst="rect">
                <a:avLst/>
              </a:prstGeom>
            </p:spPr>
          </p:pic>
          <p:pic>
            <p:nvPicPr>
              <p:cNvPr id="71" name="Graphic 70" descr="Exclamation mark">
                <a:extLst>
                  <a:ext uri="{FF2B5EF4-FFF2-40B4-BE49-F238E27FC236}">
                    <a16:creationId xmlns:a16="http://schemas.microsoft.com/office/drawing/2014/main" id="{077B5563-81BD-4388-87A7-331A5021A7F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982215">
                <a:off x="8477250" y="2990849"/>
                <a:ext cx="914400" cy="914400"/>
              </a:xfrm>
              <a:prstGeom prst="rect">
                <a:avLst/>
              </a:prstGeom>
            </p:spPr>
          </p:pic>
        </p:grpSp>
      </p:grpSp>
      <p:grpSp>
        <p:nvGrpSpPr>
          <p:cNvPr id="72" name="Group 71">
            <a:extLst>
              <a:ext uri="{FF2B5EF4-FFF2-40B4-BE49-F238E27FC236}">
                <a16:creationId xmlns:a16="http://schemas.microsoft.com/office/drawing/2014/main" id="{133EB989-BFEA-46A4-BD01-99D43EB62926}"/>
              </a:ext>
            </a:extLst>
          </p:cNvPr>
          <p:cNvGrpSpPr/>
          <p:nvPr/>
        </p:nvGrpSpPr>
        <p:grpSpPr>
          <a:xfrm>
            <a:off x="1512269" y="1085849"/>
            <a:ext cx="1869345" cy="1814485"/>
            <a:chOff x="486227" y="960671"/>
            <a:chExt cx="2057187" cy="1996814"/>
          </a:xfrm>
        </p:grpSpPr>
        <p:sp>
          <p:nvSpPr>
            <p:cNvPr id="73" name="Oval 72">
              <a:extLst>
                <a:ext uri="{FF2B5EF4-FFF2-40B4-BE49-F238E27FC236}">
                  <a16:creationId xmlns:a16="http://schemas.microsoft.com/office/drawing/2014/main" id="{C10D8832-33CF-4E79-9502-E05F9F4E7398}"/>
                </a:ext>
              </a:extLst>
            </p:cNvPr>
            <p:cNvSpPr/>
            <p:nvPr/>
          </p:nvSpPr>
          <p:spPr>
            <a:xfrm>
              <a:off x="2257664" y="1458652"/>
              <a:ext cx="285750" cy="28575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74" name="Group 73">
              <a:extLst>
                <a:ext uri="{FF2B5EF4-FFF2-40B4-BE49-F238E27FC236}">
                  <a16:creationId xmlns:a16="http://schemas.microsoft.com/office/drawing/2014/main" id="{FC0325C0-8A15-4FD3-A98F-12EF7EA3117C}"/>
                </a:ext>
              </a:extLst>
            </p:cNvPr>
            <p:cNvGrpSpPr/>
            <p:nvPr/>
          </p:nvGrpSpPr>
          <p:grpSpPr>
            <a:xfrm>
              <a:off x="486227" y="960671"/>
              <a:ext cx="1814287" cy="1996814"/>
              <a:chOff x="638627" y="960671"/>
              <a:chExt cx="1814287" cy="1996814"/>
            </a:xfrm>
          </p:grpSpPr>
          <p:pic>
            <p:nvPicPr>
              <p:cNvPr id="75" name="Picture 2" descr="Image result for marie curie">
                <a:extLst>
                  <a:ext uri="{FF2B5EF4-FFF2-40B4-BE49-F238E27FC236}">
                    <a16:creationId xmlns:a16="http://schemas.microsoft.com/office/drawing/2014/main" id="{8F80236A-2B14-4AD1-8AEF-C48FC676E3E7}"/>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7739" r="5774"/>
              <a:stretch/>
            </p:blipFill>
            <p:spPr bwMode="auto">
              <a:xfrm flipH="1">
                <a:off x="638627" y="1199249"/>
                <a:ext cx="1248229" cy="1758236"/>
              </a:xfrm>
              <a:prstGeom prst="rect">
                <a:avLst/>
              </a:prstGeom>
              <a:noFill/>
              <a:extLst>
                <a:ext uri="{909E8E84-426E-40DD-AFC4-6F175D3DCCD1}">
                  <a14:hiddenFill xmlns:a14="http://schemas.microsoft.com/office/drawing/2010/main">
                    <a:solidFill>
                      <a:srgbClr val="FFFFFF"/>
                    </a:solidFill>
                  </a14:hiddenFill>
                </a:ext>
              </a:extLst>
            </p:spPr>
          </p:pic>
          <p:grpSp>
            <p:nvGrpSpPr>
              <p:cNvPr id="76" name="Group 75">
                <a:extLst>
                  <a:ext uri="{FF2B5EF4-FFF2-40B4-BE49-F238E27FC236}">
                    <a16:creationId xmlns:a16="http://schemas.microsoft.com/office/drawing/2014/main" id="{6558F74F-C197-46FE-891D-2895B31A2C6B}"/>
                  </a:ext>
                </a:extLst>
              </p:cNvPr>
              <p:cNvGrpSpPr/>
              <p:nvPr/>
            </p:nvGrpSpPr>
            <p:grpSpPr>
              <a:xfrm>
                <a:off x="1169762" y="960671"/>
                <a:ext cx="1283152" cy="1283152"/>
                <a:chOff x="9555843" y="3453948"/>
                <a:chExt cx="1283152" cy="1283152"/>
              </a:xfrm>
            </p:grpSpPr>
            <p:sp>
              <p:nvSpPr>
                <p:cNvPr id="77" name="Rectangle 76">
                  <a:extLst>
                    <a:ext uri="{FF2B5EF4-FFF2-40B4-BE49-F238E27FC236}">
                      <a16:creationId xmlns:a16="http://schemas.microsoft.com/office/drawing/2014/main" id="{81A6B685-5AC6-4F60-95DE-0889DEB5E91A}"/>
                    </a:ext>
                  </a:extLst>
                </p:cNvPr>
                <p:cNvSpPr/>
                <p:nvPr/>
              </p:nvSpPr>
              <p:spPr>
                <a:xfrm>
                  <a:off x="9555843" y="3453948"/>
                  <a:ext cx="1283152" cy="1283152"/>
                </a:xfrm>
                <a:prstGeom prst="rect">
                  <a:avLst/>
                </a:prstGeom>
                <a:solidFill>
                  <a:schemeClr val="bg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8" name="Graphic 77" descr="Sign Language">
                  <a:extLst>
                    <a:ext uri="{FF2B5EF4-FFF2-40B4-BE49-F238E27FC236}">
                      <a16:creationId xmlns:a16="http://schemas.microsoft.com/office/drawing/2014/main" id="{B79B53C6-7F9B-4C36-8052-4039566C66A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783558" y="3641279"/>
                  <a:ext cx="834096" cy="914400"/>
                </a:xfrm>
                <a:prstGeom prst="rect">
                  <a:avLst/>
                </a:prstGeom>
              </p:spPr>
            </p:pic>
          </p:grpSp>
        </p:grpSp>
      </p:grpSp>
      <p:cxnSp>
        <p:nvCxnSpPr>
          <p:cNvPr id="42" name="Straight Connector 41">
            <a:extLst>
              <a:ext uri="{FF2B5EF4-FFF2-40B4-BE49-F238E27FC236}">
                <a16:creationId xmlns:a16="http://schemas.microsoft.com/office/drawing/2014/main" id="{7D75EDEB-3FE9-4C59-8128-39DA5699CACB}"/>
              </a:ext>
            </a:extLst>
          </p:cNvPr>
          <p:cNvCxnSpPr>
            <a:cxnSpLocks/>
          </p:cNvCxnSpPr>
          <p:nvPr/>
        </p:nvCxnSpPr>
        <p:spPr>
          <a:xfrm flipV="1">
            <a:off x="3279238" y="1659988"/>
            <a:ext cx="2381836" cy="4722350"/>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48F92CF-9825-4F00-99B2-CBFF6C64D9F8}"/>
              </a:ext>
            </a:extLst>
          </p:cNvPr>
          <p:cNvCxnSpPr>
            <a:cxnSpLocks/>
          </p:cNvCxnSpPr>
          <p:nvPr/>
        </p:nvCxnSpPr>
        <p:spPr>
          <a:xfrm flipV="1">
            <a:off x="3371850" y="1752600"/>
            <a:ext cx="0" cy="459740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pic>
        <p:nvPicPr>
          <p:cNvPr id="65" name="Picture 2" descr="Ford Mustang, Car, Racing Car, Sports Car, Automobile">
            <a:extLst>
              <a:ext uri="{FF2B5EF4-FFF2-40B4-BE49-F238E27FC236}">
                <a16:creationId xmlns:a16="http://schemas.microsoft.com/office/drawing/2014/main" id="{42A5874E-4E2D-4B48-ADF1-31616527736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flipH="1">
            <a:off x="2512819" y="5981699"/>
            <a:ext cx="1432144" cy="707075"/>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a:extLst>
              <a:ext uri="{FF2B5EF4-FFF2-40B4-BE49-F238E27FC236}">
                <a16:creationId xmlns:a16="http://schemas.microsoft.com/office/drawing/2014/main" id="{7916A1CC-F61C-444F-874C-2AC757387E73}"/>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9095" t="10139" b="5438"/>
          <a:stretch/>
        </p:blipFill>
        <p:spPr bwMode="auto">
          <a:xfrm>
            <a:off x="2904068" y="5846728"/>
            <a:ext cx="738292" cy="1011272"/>
          </a:xfrm>
          <a:prstGeom prst="rect">
            <a:avLst/>
          </a:prstGeom>
          <a:noFill/>
          <a:extLst>
            <a:ext uri="{909E8E84-426E-40DD-AFC4-6F175D3DCCD1}">
              <a14:hiddenFill xmlns:a14="http://schemas.microsoft.com/office/drawing/2010/main">
                <a:solidFill>
                  <a:srgbClr val="FFFFFF"/>
                </a:solidFill>
              </a14:hiddenFill>
            </a:ext>
          </a:extLst>
        </p:spPr>
      </p:pic>
      <p:grpSp>
        <p:nvGrpSpPr>
          <p:cNvPr id="49" name="Group 48">
            <a:extLst>
              <a:ext uri="{FF2B5EF4-FFF2-40B4-BE49-F238E27FC236}">
                <a16:creationId xmlns:a16="http://schemas.microsoft.com/office/drawing/2014/main" id="{4054D6ED-BB04-4B79-B891-9AD0C571E9C2}"/>
              </a:ext>
            </a:extLst>
          </p:cNvPr>
          <p:cNvGrpSpPr/>
          <p:nvPr/>
        </p:nvGrpSpPr>
        <p:grpSpPr>
          <a:xfrm>
            <a:off x="2275431" y="5979729"/>
            <a:ext cx="1115469" cy="742223"/>
            <a:chOff x="1341981" y="5979729"/>
            <a:chExt cx="1115469" cy="742223"/>
          </a:xfrm>
        </p:grpSpPr>
        <p:grpSp>
          <p:nvGrpSpPr>
            <p:cNvPr id="51" name="Group 50">
              <a:extLst>
                <a:ext uri="{FF2B5EF4-FFF2-40B4-BE49-F238E27FC236}">
                  <a16:creationId xmlns:a16="http://schemas.microsoft.com/office/drawing/2014/main" id="{E11AA13F-CFD7-4A05-A55F-B71DA8802A83}"/>
                </a:ext>
              </a:extLst>
            </p:cNvPr>
            <p:cNvGrpSpPr/>
            <p:nvPr/>
          </p:nvGrpSpPr>
          <p:grpSpPr>
            <a:xfrm rot="1431413">
              <a:off x="1341981" y="5979729"/>
              <a:ext cx="829544" cy="742223"/>
              <a:chOff x="9029699" y="4591050"/>
              <a:chExt cx="1085851" cy="971550"/>
            </a:xfrm>
          </p:grpSpPr>
          <p:sp>
            <p:nvSpPr>
              <p:cNvPr id="62" name="Rectangle 61">
                <a:extLst>
                  <a:ext uri="{FF2B5EF4-FFF2-40B4-BE49-F238E27FC236}">
                    <a16:creationId xmlns:a16="http://schemas.microsoft.com/office/drawing/2014/main" id="{75DC7D5C-27A7-4E0C-B8E0-6248E25710B3}"/>
                  </a:ext>
                </a:extLst>
              </p:cNvPr>
              <p:cNvSpPr/>
              <p:nvPr/>
            </p:nvSpPr>
            <p:spPr>
              <a:xfrm>
                <a:off x="9105900" y="4591050"/>
                <a:ext cx="971550" cy="971550"/>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3" name="Picture 2" descr="Image result for sneeze icon">
                <a:extLst>
                  <a:ext uri="{FF2B5EF4-FFF2-40B4-BE49-F238E27FC236}">
                    <a16:creationId xmlns:a16="http://schemas.microsoft.com/office/drawing/2014/main" id="{DA9E897E-63DD-4B28-B463-542096C13B18}"/>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b="54448"/>
              <a:stretch/>
            </p:blipFill>
            <p:spPr bwMode="auto">
              <a:xfrm>
                <a:off x="9029699" y="4693714"/>
                <a:ext cx="1085851" cy="849836"/>
              </a:xfrm>
              <a:prstGeom prst="rect">
                <a:avLst/>
              </a:prstGeom>
              <a:noFill/>
              <a:extLst>
                <a:ext uri="{909E8E84-426E-40DD-AFC4-6F175D3DCCD1}">
                  <a14:hiddenFill xmlns:a14="http://schemas.microsoft.com/office/drawing/2010/main">
                    <a:solidFill>
                      <a:srgbClr val="FFFFFF"/>
                    </a:solidFill>
                  </a14:hiddenFill>
                </a:ext>
              </a:extLst>
            </p:spPr>
          </p:pic>
        </p:grpSp>
        <p:sp>
          <p:nvSpPr>
            <p:cNvPr id="52" name="Oval 51">
              <a:extLst>
                <a:ext uri="{FF2B5EF4-FFF2-40B4-BE49-F238E27FC236}">
                  <a16:creationId xmlns:a16="http://schemas.microsoft.com/office/drawing/2014/main" id="{85DA03AA-0F5B-4E3F-A024-61FB1994D17A}"/>
                </a:ext>
              </a:extLst>
            </p:cNvPr>
            <p:cNvSpPr/>
            <p:nvPr/>
          </p:nvSpPr>
          <p:spPr>
            <a:xfrm>
              <a:off x="2171700" y="6210300"/>
              <a:ext cx="285750" cy="2857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p14="http://schemas.microsoft.com/office/powerpoint/2010/main" xmlns:iact="http://schemas.microsoft.com/office/powerpoint/2014/inkAction">
        <mc:Choice Requires="p14 iact">
          <p:contentPart p14:bwMode="auto" r:id="rId18">
            <p14:nvContentPartPr>
              <p14:cNvPr id="17" name="Ink 16">
                <a:extLst>
                  <a:ext uri="{FF2B5EF4-FFF2-40B4-BE49-F238E27FC236}">
                    <a16:creationId xmlns:a16="http://schemas.microsoft.com/office/drawing/2014/main" id="{547E5D2B-C7E9-45D1-A889-13BFC6D98CBE}"/>
                  </a:ext>
                </a:extLst>
              </p14:cNvPr>
              <p14:cNvContentPartPr/>
              <p14:nvPr>
                <p:extLst>
                  <p:ext uri="{42D2F446-02D8-4167-A562-619A0277C38B}">
                    <p15:isNarration xmlns:p15="http://schemas.microsoft.com/office/powerpoint/2012/main" val="1"/>
                  </p:ext>
                </p:extLst>
              </p14:nvPr>
            </p14:nvContentPartPr>
            <p14:xfrm>
              <a:off x="2826000" y="3047040"/>
              <a:ext cx="4328640" cy="3212640"/>
            </p14:xfrm>
          </p:contentPart>
        </mc:Choice>
        <mc:Fallback xmlns="">
          <p:pic>
            <p:nvPicPr>
              <p:cNvPr id="17" name="Ink 16">
                <a:extLst>
                  <a:ext uri="{FF2B5EF4-FFF2-40B4-BE49-F238E27FC236}">
                    <a16:creationId xmlns:a16="http://schemas.microsoft.com/office/drawing/2014/main" id="{547E5D2B-C7E9-45D1-A889-13BFC6D98CBE}"/>
                  </a:ext>
                </a:extLst>
              </p:cNvPr>
              <p:cNvPicPr>
                <a:picLocks noGrp="1" noRot="1" noChangeAspect="1" noMove="1" noResize="1" noEditPoints="1" noAdjustHandles="1" noChangeArrowheads="1" noChangeShapeType="1"/>
              </p:cNvPicPr>
              <p:nvPr/>
            </p:nvPicPr>
            <p:blipFill>
              <a:blip r:embed="rId21"/>
              <a:stretch>
                <a:fillRect/>
              </a:stretch>
            </p:blipFill>
            <p:spPr>
              <a:xfrm>
                <a:off x="2816640" y="3037680"/>
                <a:ext cx="4347360" cy="3231360"/>
              </a:xfrm>
              <a:prstGeom prst="rect">
                <a:avLst/>
              </a:prstGeom>
            </p:spPr>
          </p:pic>
        </mc:Fallback>
      </mc:AlternateContent>
      <p:grpSp>
        <p:nvGrpSpPr>
          <p:cNvPr id="87" name="Group 86">
            <a:extLst>
              <a:ext uri="{FF2B5EF4-FFF2-40B4-BE49-F238E27FC236}">
                <a16:creationId xmlns:a16="http://schemas.microsoft.com/office/drawing/2014/main" id="{D89F65E3-47A2-4C2A-823D-ABDEC9FBCB54}"/>
              </a:ext>
            </a:extLst>
          </p:cNvPr>
          <p:cNvGrpSpPr/>
          <p:nvPr/>
        </p:nvGrpSpPr>
        <p:grpSpPr>
          <a:xfrm>
            <a:off x="8422638" y="956555"/>
            <a:ext cx="3573131" cy="3462528"/>
            <a:chOff x="8331198" y="1078475"/>
            <a:chExt cx="3573131" cy="3462528"/>
          </a:xfrm>
        </p:grpSpPr>
        <p:sp>
          <p:nvSpPr>
            <p:cNvPr id="88" name="Subtitle 2">
              <a:extLst>
                <a:ext uri="{FF2B5EF4-FFF2-40B4-BE49-F238E27FC236}">
                  <a16:creationId xmlns:a16="http://schemas.microsoft.com/office/drawing/2014/main" id="{137D99F8-9DFF-42D7-A6F0-40BF406EE981}"/>
                </a:ext>
              </a:extLst>
            </p:cNvPr>
            <p:cNvSpPr txBox="1">
              <a:spLocks/>
            </p:cNvSpPr>
            <p:nvPr/>
          </p:nvSpPr>
          <p:spPr>
            <a:xfrm>
              <a:off x="8763001" y="1078475"/>
              <a:ext cx="3028950" cy="18361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u="sng" dirty="0"/>
                <a:t>Observer 2</a:t>
              </a:r>
              <a:r>
                <a:rPr lang="en-US" sz="4000" dirty="0"/>
                <a:t>: </a:t>
              </a:r>
              <a:br>
                <a:rPr lang="en-US" sz="4000" dirty="0"/>
              </a:br>
              <a:r>
                <a:rPr lang="en-US" sz="4000" dirty="0"/>
                <a:t>Car moving right</a:t>
              </a:r>
            </a:p>
          </p:txBody>
        </p:sp>
        <p:pic>
          <p:nvPicPr>
            <p:cNvPr id="89" name="Picture 2" descr="Ford Mustang, Car, Racing Car, Sports Car, Automobile">
              <a:extLst>
                <a:ext uri="{FF2B5EF4-FFF2-40B4-BE49-F238E27FC236}">
                  <a16:creationId xmlns:a16="http://schemas.microsoft.com/office/drawing/2014/main" id="{B32F2499-B234-42C4-A576-E2FBDB446F5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flipH="1">
              <a:off x="8331198" y="2776885"/>
              <a:ext cx="3573131" cy="17641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0" name="Group 89">
            <a:extLst>
              <a:ext uri="{FF2B5EF4-FFF2-40B4-BE49-F238E27FC236}">
                <a16:creationId xmlns:a16="http://schemas.microsoft.com/office/drawing/2014/main" id="{460F3FDE-945C-4355-879E-4EEDEFCD424C}"/>
              </a:ext>
            </a:extLst>
          </p:cNvPr>
          <p:cNvGrpSpPr/>
          <p:nvPr/>
        </p:nvGrpSpPr>
        <p:grpSpPr>
          <a:xfrm>
            <a:off x="6850380" y="3409951"/>
            <a:ext cx="1501140" cy="1670292"/>
            <a:chOff x="6019800" y="2628900"/>
            <a:chExt cx="1955032" cy="2175329"/>
          </a:xfrm>
        </p:grpSpPr>
        <p:pic>
          <p:nvPicPr>
            <p:cNvPr id="91" name="Picture 2">
              <a:extLst>
                <a:ext uri="{FF2B5EF4-FFF2-40B4-BE49-F238E27FC236}">
                  <a16:creationId xmlns:a16="http://schemas.microsoft.com/office/drawing/2014/main" id="{7AC9930B-3BEB-4C26-BAB0-415D78244DB3}"/>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7576" r="5207"/>
            <a:stretch/>
          </p:blipFill>
          <p:spPr bwMode="auto">
            <a:xfrm flipH="1">
              <a:off x="6545942" y="2911316"/>
              <a:ext cx="1428890" cy="1892913"/>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Group 91">
              <a:extLst>
                <a:ext uri="{FF2B5EF4-FFF2-40B4-BE49-F238E27FC236}">
                  <a16:creationId xmlns:a16="http://schemas.microsoft.com/office/drawing/2014/main" id="{E0389980-BE17-4370-A45B-42195A37FA5B}"/>
                </a:ext>
              </a:extLst>
            </p:cNvPr>
            <p:cNvGrpSpPr/>
            <p:nvPr/>
          </p:nvGrpSpPr>
          <p:grpSpPr>
            <a:xfrm>
              <a:off x="6019800" y="2628900"/>
              <a:ext cx="990600" cy="1733550"/>
              <a:chOff x="6019800" y="2628900"/>
              <a:chExt cx="990600" cy="1733550"/>
            </a:xfrm>
          </p:grpSpPr>
          <p:sp>
            <p:nvSpPr>
              <p:cNvPr id="93" name="Oval 92">
                <a:extLst>
                  <a:ext uri="{FF2B5EF4-FFF2-40B4-BE49-F238E27FC236}">
                    <a16:creationId xmlns:a16="http://schemas.microsoft.com/office/drawing/2014/main" id="{99DAEE2E-657A-48E4-A68F-2DDD07D42035}"/>
                  </a:ext>
                </a:extLst>
              </p:cNvPr>
              <p:cNvSpPr/>
              <p:nvPr/>
            </p:nvSpPr>
            <p:spPr>
              <a:xfrm>
                <a:off x="6019800" y="2628900"/>
                <a:ext cx="342900" cy="3429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94" name="Group 93">
                <a:extLst>
                  <a:ext uri="{FF2B5EF4-FFF2-40B4-BE49-F238E27FC236}">
                    <a16:creationId xmlns:a16="http://schemas.microsoft.com/office/drawing/2014/main" id="{ECB4E167-2D22-4DA5-A3AB-641DA275924F}"/>
                  </a:ext>
                </a:extLst>
              </p:cNvPr>
              <p:cNvGrpSpPr/>
              <p:nvPr/>
            </p:nvGrpSpPr>
            <p:grpSpPr>
              <a:xfrm>
                <a:off x="6134100" y="3486150"/>
                <a:ext cx="876300" cy="876300"/>
                <a:chOff x="9944100" y="3981450"/>
                <a:chExt cx="876300" cy="876300"/>
              </a:xfrm>
            </p:grpSpPr>
            <p:sp>
              <p:nvSpPr>
                <p:cNvPr id="95" name="Rectangle 94">
                  <a:extLst>
                    <a:ext uri="{FF2B5EF4-FFF2-40B4-BE49-F238E27FC236}">
                      <a16:creationId xmlns:a16="http://schemas.microsoft.com/office/drawing/2014/main" id="{BA65BD05-1115-41D0-A522-6D63335B3406}"/>
                    </a:ext>
                  </a:extLst>
                </p:cNvPr>
                <p:cNvSpPr/>
                <p:nvPr/>
              </p:nvSpPr>
              <p:spPr>
                <a:xfrm>
                  <a:off x="10058400" y="4210050"/>
                  <a:ext cx="628650" cy="628650"/>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96" name="Picture 4" descr="Image result for snap fingers icon">
                  <a:extLst>
                    <a:ext uri="{FF2B5EF4-FFF2-40B4-BE49-F238E27FC236}">
                      <a16:creationId xmlns:a16="http://schemas.microsoft.com/office/drawing/2014/main" id="{729DCC6D-636B-4B16-ACDD-4464AACE2E9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944100" y="3981450"/>
                  <a:ext cx="876300" cy="876300"/>
                </a:xfrm>
                <a:prstGeom prst="rect">
                  <a:avLst/>
                </a:prstGeom>
                <a:noFill/>
                <a:extLst>
                  <a:ext uri="{909E8E84-426E-40DD-AFC4-6F175D3DCCD1}">
                    <a14:hiddenFill xmlns:a14="http://schemas.microsoft.com/office/drawing/2010/main">
                      <a:solidFill>
                        <a:srgbClr val="FFFFFF"/>
                      </a:solidFill>
                    </a14:hiddenFill>
                  </a:ext>
                </a:extLst>
              </p:spPr>
            </p:pic>
          </p:grpSp>
        </p:grpSp>
      </p:grpSp>
    </p:spTree>
    <p:custDataLst>
      <p:tags r:id="rId1"/>
    </p:custDataLst>
    <p:extLst>
      <p:ext uri="{BB962C8B-B14F-4D97-AF65-F5344CB8AC3E}">
        <p14:creationId xmlns:p14="http://schemas.microsoft.com/office/powerpoint/2010/main" val="414031779"/>
      </p:ext>
    </p:extLst>
  </p:cSld>
  <p:clrMapOvr>
    <a:masterClrMapping/>
  </p:clrMapOvr>
  <mc:AlternateContent xmlns:mc="http://schemas.openxmlformats.org/markup-compatibility/2006" xmlns:p14="http://schemas.microsoft.com/office/powerpoint/2010/main">
    <mc:Choice Requires="p14">
      <p:transition spd="slow" p14:dur="2000" advTm="32765"/>
    </mc:Choice>
    <mc:Fallback xmlns="">
      <p:transition spd="slow" advTm="327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md type="call" cmd="playFrom(0.0)">
                                      <p:cBhvr>
                                        <p:cTn id="7" dur="1" fill="hold"/>
                                        <p:tgtEl>
                                          <p:spTgt spid="17"/>
                                        </p:tgtEl>
                                      </p:cBhvr>
                                    </p:cmd>
                                  </p:childTnLst>
                                </p:cTn>
                              </p:par>
                            </p:childTnLst>
                          </p:cTn>
                        </p:par>
                      </p:childTnLst>
                    </p:cTn>
                  </p:par>
                  <p:par>
                    <p:cTn id="8" fill="hold">
                      <p:stCondLst>
                        <p:cond delay="indefinite"/>
                      </p:stCondLst>
                      <p:childTnLst>
                        <p:par>
                          <p:cTn id="9" fill="hold">
                            <p:stCondLst>
                              <p:cond delay="0"/>
                            </p:stCondLst>
                            <p:childTnLst>
                              <p:par>
                                <p:cTn id="10" presetID="42" presetClass="path" presetSubtype="0" fill="hold" nodeType="clickEffect">
                                  <p:stCondLst>
                                    <p:cond delay="0"/>
                                  </p:stCondLst>
                                  <p:childTnLst>
                                    <p:animMotion origin="layout" path="M -3.75E-6 -1.11111E-6 L 0.1181 -0.40393 " pathEditMode="relative" rAng="0" ptsTypes="AA">
                                      <p:cBhvr>
                                        <p:cTn id="11" dur="5000" fill="hold"/>
                                        <p:tgtEl>
                                          <p:spTgt spid="65"/>
                                        </p:tgtEl>
                                        <p:attrNameLst>
                                          <p:attrName>ppt_x</p:attrName>
                                          <p:attrName>ppt_y</p:attrName>
                                        </p:attrNameLst>
                                      </p:cBhvr>
                                      <p:rCtr x="5898" y="-20208"/>
                                    </p:animMotion>
                                  </p:childTnLst>
                                </p:cTn>
                              </p:par>
                              <p:par>
                                <p:cTn id="12" presetID="42" presetClass="path" presetSubtype="0" fill="hold" nodeType="withEffect">
                                  <p:stCondLst>
                                    <p:cond delay="0"/>
                                  </p:stCondLst>
                                  <p:childTnLst>
                                    <p:animMotion origin="layout" path="M 6.25E-7 2.59259E-6 L -0.00273 -0.40162 " pathEditMode="relative" rAng="0" ptsTypes="AA">
                                      <p:cBhvr>
                                        <p:cTn id="13" dur="5000" fill="hold"/>
                                        <p:tgtEl>
                                          <p:spTgt spid="86"/>
                                        </p:tgtEl>
                                        <p:attrNameLst>
                                          <p:attrName>ppt_x</p:attrName>
                                          <p:attrName>ppt_y</p:attrName>
                                        </p:attrNameLst>
                                      </p:cBhvr>
                                      <p:rCtr x="-143" y="-200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BEFD07-8D4D-4BE8-9F18-30905C627C98}"/>
              </a:ext>
            </a:extLst>
          </p:cNvPr>
          <p:cNvSpPr txBox="1">
            <a:spLocks/>
          </p:cNvSpPr>
          <p:nvPr/>
        </p:nvSpPr>
        <p:spPr>
          <a:xfrm>
            <a:off x="-10447" y="-460888"/>
            <a:ext cx="11916697" cy="177533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0070C0"/>
                </a:solidFill>
              </a:rPr>
              <a:t>Galilean Spacetime Diagram</a:t>
            </a:r>
          </a:p>
        </p:txBody>
      </p:sp>
      <p:grpSp>
        <p:nvGrpSpPr>
          <p:cNvPr id="2" name="Group 1">
            <a:extLst>
              <a:ext uri="{FF2B5EF4-FFF2-40B4-BE49-F238E27FC236}">
                <a16:creationId xmlns:a16="http://schemas.microsoft.com/office/drawing/2014/main" id="{81DB47D4-9E39-46F9-A6CC-BB50D661ADE9}"/>
              </a:ext>
            </a:extLst>
          </p:cNvPr>
          <p:cNvGrpSpPr/>
          <p:nvPr/>
        </p:nvGrpSpPr>
        <p:grpSpPr>
          <a:xfrm>
            <a:off x="206740" y="781050"/>
            <a:ext cx="8099059" cy="6153150"/>
            <a:chOff x="206740" y="228600"/>
            <a:chExt cx="8099059" cy="6153150"/>
          </a:xfrm>
        </p:grpSpPr>
        <p:pic>
          <p:nvPicPr>
            <p:cNvPr id="15" name="Picture 14">
              <a:extLst>
                <a:ext uri="{FF2B5EF4-FFF2-40B4-BE49-F238E27FC236}">
                  <a16:creationId xmlns:a16="http://schemas.microsoft.com/office/drawing/2014/main" id="{0604529F-8100-47DF-98EA-EB42C5956320}"/>
                </a:ext>
              </a:extLst>
            </p:cNvPr>
            <p:cNvPicPr>
              <a:picLocks noChangeAspect="1"/>
            </p:cNvPicPr>
            <p:nvPr/>
          </p:nvPicPr>
          <p:blipFill rotWithShape="1">
            <a:blip r:embed="rId4"/>
            <a:srcRect l="1" t="1160" r="19350" b="-3981"/>
            <a:stretch/>
          </p:blipFill>
          <p:spPr>
            <a:xfrm>
              <a:off x="206740" y="476250"/>
              <a:ext cx="7927610" cy="5905500"/>
            </a:xfrm>
            <a:prstGeom prst="rect">
              <a:avLst/>
            </a:prstGeom>
          </p:spPr>
        </p:pic>
        <p:grpSp>
          <p:nvGrpSpPr>
            <p:cNvPr id="10" name="Group 9">
              <a:extLst>
                <a:ext uri="{FF2B5EF4-FFF2-40B4-BE49-F238E27FC236}">
                  <a16:creationId xmlns:a16="http://schemas.microsoft.com/office/drawing/2014/main" id="{BF704103-151F-4B9B-86E9-17387A9DC624}"/>
                </a:ext>
              </a:extLst>
            </p:cNvPr>
            <p:cNvGrpSpPr/>
            <p:nvPr/>
          </p:nvGrpSpPr>
          <p:grpSpPr>
            <a:xfrm>
              <a:off x="3257402" y="228600"/>
              <a:ext cx="5048397" cy="5565900"/>
              <a:chOff x="7607927" y="589531"/>
              <a:chExt cx="4775788" cy="5265345"/>
            </a:xfrm>
          </p:grpSpPr>
          <p:cxnSp>
            <p:nvCxnSpPr>
              <p:cNvPr id="11" name="Straight Arrow Connector 10">
                <a:extLst>
                  <a:ext uri="{FF2B5EF4-FFF2-40B4-BE49-F238E27FC236}">
                    <a16:creationId xmlns:a16="http://schemas.microsoft.com/office/drawing/2014/main" id="{C4B9501B-D8FD-4CC1-86D7-503FC38E83BF}"/>
                  </a:ext>
                </a:extLst>
              </p:cNvPr>
              <p:cNvCxnSpPr>
                <a:cxnSpLocks/>
              </p:cNvCxnSpPr>
              <p:nvPr/>
            </p:nvCxnSpPr>
            <p:spPr>
              <a:xfrm flipV="1">
                <a:off x="7607927" y="589531"/>
                <a:ext cx="0" cy="1135343"/>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0C7C9EB9-DF88-40CB-ACF0-359B4CA2CE8D}"/>
                  </a:ext>
                </a:extLst>
              </p:cNvPr>
              <p:cNvCxnSpPr>
                <a:cxnSpLocks/>
              </p:cNvCxnSpPr>
              <p:nvPr/>
            </p:nvCxnSpPr>
            <p:spPr>
              <a:xfrm>
                <a:off x="10960030" y="5854876"/>
                <a:ext cx="1423685"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20" name="Subtitle 2">
                <a:extLst>
                  <a:ext uri="{FF2B5EF4-FFF2-40B4-BE49-F238E27FC236}">
                    <a16:creationId xmlns:a16="http://schemas.microsoft.com/office/drawing/2014/main" id="{CE5B5502-D015-42F9-8F20-74896679547F}"/>
                  </a:ext>
                </a:extLst>
              </p:cNvPr>
              <p:cNvSpPr txBox="1">
                <a:spLocks/>
              </p:cNvSpPr>
              <p:nvPr/>
            </p:nvSpPr>
            <p:spPr>
              <a:xfrm>
                <a:off x="8358230" y="5890587"/>
                <a:ext cx="2648474" cy="7388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700" dirty="0">
                    <a:solidFill>
                      <a:srgbClr val="002060"/>
                    </a:solidFill>
                  </a:rPr>
                  <a:t>position </a:t>
                </a:r>
                <a14:m>
                  <m:oMath xmlns:m="http://schemas.openxmlformats.org/officeDocument/2006/math">
                    <m:r>
                      <a:rPr lang="en-US" sz="4700" b="0" i="1" smtClean="0">
                        <a:solidFill>
                          <a:srgbClr val="002060"/>
                        </a:solidFill>
                        <a:latin typeface="Cambria Math" panose="02040503050406030204" pitchFamily="18" charset="0"/>
                      </a:rPr>
                      <m:t>𝑥</m:t>
                    </m:r>
                  </m:oMath>
                </a14:m>
                <a:endParaRPr lang="en-US" dirty="0">
                  <a:solidFill>
                    <a:srgbClr val="002060"/>
                  </a:solidFill>
                </a:endParaRPr>
              </a:p>
            </p:txBody>
          </p:sp>
        </mc:Choice>
        <mc:Fallback xmlns="">
          <p:sp>
            <p:nvSpPr>
              <p:cNvPr id="20" name="Subtitle 2">
                <a:extLst>
                  <a:ext uri="{FF2B5EF4-FFF2-40B4-BE49-F238E27FC236}">
                    <a16:creationId xmlns:a16="http://schemas.microsoft.com/office/drawing/2014/main" id="{CE5B5502-D015-42F9-8F20-74896679547F}"/>
                  </a:ext>
                </a:extLst>
              </p:cNvPr>
              <p:cNvSpPr txBox="1">
                <a:spLocks noRot="1" noChangeAspect="1" noMove="1" noResize="1" noEditPoints="1" noAdjustHandles="1" noChangeArrowheads="1" noChangeShapeType="1" noTextEdit="1"/>
              </p:cNvSpPr>
              <p:nvPr/>
            </p:nvSpPr>
            <p:spPr>
              <a:xfrm>
                <a:off x="8358230" y="5890587"/>
                <a:ext cx="2648474" cy="738813"/>
              </a:xfrm>
              <a:prstGeom prst="rect">
                <a:avLst/>
              </a:prstGeom>
              <a:blipFill>
                <a:blip r:embed="rId7"/>
                <a:stretch>
                  <a:fillRect l="-9655" t="-27869" b="-41803"/>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1" name="Subtitle 2">
                <a:extLst>
                  <a:ext uri="{FF2B5EF4-FFF2-40B4-BE49-F238E27FC236}">
                    <a16:creationId xmlns:a16="http://schemas.microsoft.com/office/drawing/2014/main" id="{A60C47D2-E2E2-4774-9022-0AC4AD0040B1}"/>
                  </a:ext>
                </a:extLst>
              </p:cNvPr>
              <p:cNvSpPr txBox="1">
                <a:spLocks/>
              </p:cNvSpPr>
              <p:nvPr/>
            </p:nvSpPr>
            <p:spPr>
              <a:xfrm>
                <a:off x="3120448" y="956961"/>
                <a:ext cx="2648474" cy="757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700" dirty="0">
                    <a:solidFill>
                      <a:schemeClr val="accent6">
                        <a:lumMod val="50000"/>
                      </a:schemeClr>
                    </a:solidFill>
                  </a:rPr>
                  <a:t>time </a:t>
                </a:r>
                <a14:m>
                  <m:oMath xmlns:m="http://schemas.openxmlformats.org/officeDocument/2006/math">
                    <m:r>
                      <a:rPr lang="en-US" sz="4700" b="0" i="1" smtClean="0">
                        <a:solidFill>
                          <a:schemeClr val="accent6">
                            <a:lumMod val="50000"/>
                          </a:schemeClr>
                        </a:solidFill>
                        <a:latin typeface="Cambria Math" panose="02040503050406030204" pitchFamily="18" charset="0"/>
                      </a:rPr>
                      <m:t>𝑡</m:t>
                    </m:r>
                  </m:oMath>
                </a14:m>
                <a:r>
                  <a:rPr lang="en-US" sz="4700" dirty="0">
                    <a:solidFill>
                      <a:schemeClr val="accent6">
                        <a:lumMod val="50000"/>
                      </a:schemeClr>
                    </a:solidFill>
                  </a:rPr>
                  <a:t> </a:t>
                </a:r>
                <a:endParaRPr lang="en-US" dirty="0">
                  <a:solidFill>
                    <a:schemeClr val="accent6">
                      <a:lumMod val="50000"/>
                    </a:schemeClr>
                  </a:solidFill>
                </a:endParaRPr>
              </a:p>
            </p:txBody>
          </p:sp>
        </mc:Choice>
        <mc:Fallback xmlns="">
          <p:sp>
            <p:nvSpPr>
              <p:cNvPr id="21" name="Subtitle 2">
                <a:extLst>
                  <a:ext uri="{FF2B5EF4-FFF2-40B4-BE49-F238E27FC236}">
                    <a16:creationId xmlns:a16="http://schemas.microsoft.com/office/drawing/2014/main" id="{A60C47D2-E2E2-4774-9022-0AC4AD0040B1}"/>
                  </a:ext>
                </a:extLst>
              </p:cNvPr>
              <p:cNvSpPr txBox="1">
                <a:spLocks noRot="1" noChangeAspect="1" noMove="1" noResize="1" noEditPoints="1" noAdjustHandles="1" noChangeArrowheads="1" noChangeShapeType="1" noTextEdit="1"/>
              </p:cNvSpPr>
              <p:nvPr/>
            </p:nvSpPr>
            <p:spPr>
              <a:xfrm>
                <a:off x="3120448" y="956961"/>
                <a:ext cx="2648474" cy="757540"/>
              </a:xfrm>
              <a:prstGeom prst="rect">
                <a:avLst/>
              </a:prstGeom>
              <a:blipFill>
                <a:blip r:embed="rId8"/>
                <a:stretch>
                  <a:fillRect t="-28226" b="-39516"/>
                </a:stretch>
              </a:blipFill>
            </p:spPr>
            <p:txBody>
              <a:bodyPr/>
              <a:lstStyle/>
              <a:p>
                <a:r>
                  <a:rPr lang="en-CA">
                    <a:noFill/>
                  </a:rPr>
                  <a:t> </a:t>
                </a:r>
              </a:p>
            </p:txBody>
          </p:sp>
        </mc:Fallback>
      </mc:AlternateContent>
      <p:cxnSp>
        <p:nvCxnSpPr>
          <p:cNvPr id="56" name="Straight Connector 55">
            <a:extLst>
              <a:ext uri="{FF2B5EF4-FFF2-40B4-BE49-F238E27FC236}">
                <a16:creationId xmlns:a16="http://schemas.microsoft.com/office/drawing/2014/main" id="{A4DA41BB-B643-484F-BA5F-4BD2AD03F839}"/>
              </a:ext>
            </a:extLst>
          </p:cNvPr>
          <p:cNvCxnSpPr>
            <a:cxnSpLocks/>
          </p:cNvCxnSpPr>
          <p:nvPr/>
        </p:nvCxnSpPr>
        <p:spPr>
          <a:xfrm flipV="1">
            <a:off x="2314122" y="1543050"/>
            <a:ext cx="0" cy="49911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D0F8AF8-2D7A-4C7B-9FB3-A32646E69D24}"/>
              </a:ext>
            </a:extLst>
          </p:cNvPr>
          <p:cNvCxnSpPr>
            <a:cxnSpLocks/>
          </p:cNvCxnSpPr>
          <p:nvPr/>
        </p:nvCxnSpPr>
        <p:spPr>
          <a:xfrm flipV="1">
            <a:off x="4181022" y="1524000"/>
            <a:ext cx="0" cy="50482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41E9E4DF-5894-4AC6-983D-1C12A8B843B9}"/>
              </a:ext>
            </a:extLst>
          </p:cNvPr>
          <p:cNvGrpSpPr/>
          <p:nvPr/>
        </p:nvGrpSpPr>
        <p:grpSpPr>
          <a:xfrm>
            <a:off x="165553" y="1504950"/>
            <a:ext cx="6120947" cy="5067300"/>
            <a:chOff x="165553" y="1504950"/>
            <a:chExt cx="6120947" cy="5067300"/>
          </a:xfrm>
        </p:grpSpPr>
        <p:cxnSp>
          <p:nvCxnSpPr>
            <p:cNvPr id="60" name="Straight Connector 59">
              <a:extLst>
                <a:ext uri="{FF2B5EF4-FFF2-40B4-BE49-F238E27FC236}">
                  <a16:creationId xmlns:a16="http://schemas.microsoft.com/office/drawing/2014/main" id="{F961F356-EE97-417A-A20B-1057F1ECD48B}"/>
                </a:ext>
              </a:extLst>
            </p:cNvPr>
            <p:cNvCxnSpPr>
              <a:cxnSpLocks/>
            </p:cNvCxnSpPr>
            <p:nvPr/>
          </p:nvCxnSpPr>
          <p:spPr>
            <a:xfrm flipV="1">
              <a:off x="1377950" y="1512688"/>
              <a:ext cx="0" cy="50440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9989B17-D6D7-4390-A42A-8B6ABC50FA33}"/>
                </a:ext>
              </a:extLst>
            </p:cNvPr>
            <p:cNvCxnSpPr>
              <a:cxnSpLocks/>
            </p:cNvCxnSpPr>
            <p:nvPr/>
          </p:nvCxnSpPr>
          <p:spPr>
            <a:xfrm flipV="1">
              <a:off x="441780" y="1504950"/>
              <a:ext cx="0" cy="50440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B1FA782-9388-4256-9FAB-CED412EFFF6E}"/>
                </a:ext>
              </a:extLst>
            </p:cNvPr>
            <p:cNvCxnSpPr>
              <a:cxnSpLocks/>
            </p:cNvCxnSpPr>
            <p:nvPr/>
          </p:nvCxnSpPr>
          <p:spPr>
            <a:xfrm flipV="1">
              <a:off x="5129893" y="1520426"/>
              <a:ext cx="0" cy="50440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A2C9D88-FADC-44D4-87AA-9889E1F90CE0}"/>
                </a:ext>
              </a:extLst>
            </p:cNvPr>
            <p:cNvCxnSpPr>
              <a:cxnSpLocks/>
            </p:cNvCxnSpPr>
            <p:nvPr/>
          </p:nvCxnSpPr>
          <p:spPr>
            <a:xfrm flipV="1">
              <a:off x="6051551" y="1528164"/>
              <a:ext cx="0" cy="50440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0AF6CA1-3F42-45C4-8F46-15D0FB62DA46}"/>
                </a:ext>
              </a:extLst>
            </p:cNvPr>
            <p:cNvCxnSpPr>
              <a:cxnSpLocks/>
            </p:cNvCxnSpPr>
            <p:nvPr/>
          </p:nvCxnSpPr>
          <p:spPr>
            <a:xfrm rot="16200000" flipV="1">
              <a:off x="3212005" y="2381439"/>
              <a:ext cx="0" cy="60929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BC201A9-27E9-4AB2-977E-4B79B3040B86}"/>
                </a:ext>
              </a:extLst>
            </p:cNvPr>
            <p:cNvCxnSpPr>
              <a:cxnSpLocks/>
            </p:cNvCxnSpPr>
            <p:nvPr/>
          </p:nvCxnSpPr>
          <p:spPr>
            <a:xfrm rot="16200000" flipV="1">
              <a:off x="3230698" y="514539"/>
              <a:ext cx="0" cy="60929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565B4AC0-5551-441D-B6AB-D94200A8CDC6}"/>
                </a:ext>
              </a:extLst>
            </p:cNvPr>
            <p:cNvCxnSpPr>
              <a:cxnSpLocks/>
            </p:cNvCxnSpPr>
            <p:nvPr/>
          </p:nvCxnSpPr>
          <p:spPr>
            <a:xfrm rot="16200000" flipV="1">
              <a:off x="3221353" y="3317611"/>
              <a:ext cx="0" cy="60929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37697DC-F2F4-4CB4-8B4B-96F3AD6C57C7}"/>
                </a:ext>
              </a:extLst>
            </p:cNvPr>
            <p:cNvCxnSpPr>
              <a:cxnSpLocks/>
            </p:cNvCxnSpPr>
            <p:nvPr/>
          </p:nvCxnSpPr>
          <p:spPr>
            <a:xfrm rot="16200000" flipV="1">
              <a:off x="3212007" y="1434381"/>
              <a:ext cx="0" cy="60929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AE9D3EE-F1F4-4109-8BC3-532A425AE2B1}"/>
                </a:ext>
              </a:extLst>
            </p:cNvPr>
            <p:cNvCxnSpPr>
              <a:cxnSpLocks/>
            </p:cNvCxnSpPr>
            <p:nvPr/>
          </p:nvCxnSpPr>
          <p:spPr>
            <a:xfrm rot="16200000" flipV="1">
              <a:off x="3230701" y="-434332"/>
              <a:ext cx="0" cy="60929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8F985954-05C4-4C14-BF64-06915D1580D9}"/>
                </a:ext>
              </a:extLst>
            </p:cNvPr>
            <p:cNvCxnSpPr>
              <a:cxnSpLocks/>
            </p:cNvCxnSpPr>
            <p:nvPr/>
          </p:nvCxnSpPr>
          <p:spPr>
            <a:xfrm rot="16200000" flipV="1">
              <a:off x="3240048" y="-1355990"/>
              <a:ext cx="0" cy="60929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9" name="Ink 8">
                <a:extLst>
                  <a:ext uri="{FF2B5EF4-FFF2-40B4-BE49-F238E27FC236}">
                    <a16:creationId xmlns:a16="http://schemas.microsoft.com/office/drawing/2014/main" id="{13133DA7-AAC8-45D2-BE55-D15B1F0F95EB}"/>
                  </a:ext>
                </a:extLst>
              </p14:cNvPr>
              <p14:cNvContentPartPr/>
              <p14:nvPr>
                <p:extLst>
                  <p:ext uri="{42D2F446-02D8-4167-A562-619A0277C38B}">
                    <p15:isNarration xmlns:p15="http://schemas.microsoft.com/office/powerpoint/2012/main" val="1"/>
                  </p:ext>
                </p:extLst>
              </p14:nvPr>
            </p14:nvContentPartPr>
            <p14:xfrm>
              <a:off x="2340000" y="3421800"/>
              <a:ext cx="1855440" cy="2244240"/>
            </p14:xfrm>
          </p:contentPart>
        </mc:Choice>
        <mc:Fallback xmlns="">
          <p:pic>
            <p:nvPicPr>
              <p:cNvPr id="9" name="Ink 8">
                <a:extLst>
                  <a:ext uri="{FF2B5EF4-FFF2-40B4-BE49-F238E27FC236}">
                    <a16:creationId xmlns:a16="http://schemas.microsoft.com/office/drawing/2014/main" id="{13133DA7-AAC8-45D2-BE55-D15B1F0F95EB}"/>
                  </a:ext>
                </a:extLst>
              </p:cNvPr>
              <p:cNvPicPr>
                <a:picLocks noGrp="1" noRot="1" noChangeAspect="1" noMove="1" noResize="1" noEditPoints="1" noAdjustHandles="1" noChangeArrowheads="1" noChangeShapeType="1"/>
              </p:cNvPicPr>
              <p:nvPr/>
            </p:nvPicPr>
            <p:blipFill>
              <a:blip r:embed="rId11"/>
              <a:stretch>
                <a:fillRect/>
              </a:stretch>
            </p:blipFill>
            <p:spPr>
              <a:xfrm>
                <a:off x="2330640" y="3412440"/>
                <a:ext cx="1874160" cy="2262960"/>
              </a:xfrm>
              <a:prstGeom prst="rect">
                <a:avLst/>
              </a:prstGeom>
            </p:spPr>
          </p:pic>
        </mc:Fallback>
      </mc:AlternateContent>
      <p:grpSp>
        <p:nvGrpSpPr>
          <p:cNvPr id="30" name="Group 29">
            <a:extLst>
              <a:ext uri="{FF2B5EF4-FFF2-40B4-BE49-F238E27FC236}">
                <a16:creationId xmlns:a16="http://schemas.microsoft.com/office/drawing/2014/main" id="{59F3258F-C291-423D-895A-5EF4BD01E15F}"/>
              </a:ext>
            </a:extLst>
          </p:cNvPr>
          <p:cNvGrpSpPr/>
          <p:nvPr/>
        </p:nvGrpSpPr>
        <p:grpSpPr>
          <a:xfrm>
            <a:off x="8763001" y="1078475"/>
            <a:ext cx="3028950" cy="4225045"/>
            <a:chOff x="8763001" y="1078475"/>
            <a:chExt cx="3028950" cy="4225045"/>
          </a:xfrm>
        </p:grpSpPr>
        <p:sp>
          <p:nvSpPr>
            <p:cNvPr id="31" name="Subtitle 2">
              <a:extLst>
                <a:ext uri="{FF2B5EF4-FFF2-40B4-BE49-F238E27FC236}">
                  <a16:creationId xmlns:a16="http://schemas.microsoft.com/office/drawing/2014/main" id="{2196013A-9C45-4C12-9C77-F357BBCB8007}"/>
                </a:ext>
              </a:extLst>
            </p:cNvPr>
            <p:cNvSpPr txBox="1">
              <a:spLocks/>
            </p:cNvSpPr>
            <p:nvPr/>
          </p:nvSpPr>
          <p:spPr>
            <a:xfrm>
              <a:off x="8763001" y="1078475"/>
              <a:ext cx="3028950" cy="18361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u="sng" dirty="0"/>
                <a:t>Observer 1</a:t>
              </a:r>
              <a:r>
                <a:rPr lang="en-US" sz="4000" dirty="0"/>
                <a:t>: </a:t>
              </a:r>
              <a:br>
                <a:rPr lang="en-US" sz="4000" dirty="0"/>
              </a:br>
              <a:r>
                <a:rPr lang="en-US" sz="4000" dirty="0"/>
                <a:t>Scientist </a:t>
              </a:r>
              <a:br>
                <a:rPr lang="en-US" sz="4000" dirty="0"/>
              </a:br>
              <a:r>
                <a:rPr lang="en-US" sz="4000" dirty="0"/>
                <a:t>standing still</a:t>
              </a:r>
            </a:p>
          </p:txBody>
        </p:sp>
        <p:pic>
          <p:nvPicPr>
            <p:cNvPr id="32" name="Picture 2">
              <a:extLst>
                <a:ext uri="{FF2B5EF4-FFF2-40B4-BE49-F238E27FC236}">
                  <a16:creationId xmlns:a16="http://schemas.microsoft.com/office/drawing/2014/main" id="{0BE7A69D-BE30-4C7A-AE78-EFDCCF33D52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9095" t="10139" b="5438"/>
            <a:stretch/>
          </p:blipFill>
          <p:spPr bwMode="auto">
            <a:xfrm>
              <a:off x="9259148" y="2905408"/>
              <a:ext cx="1750772" cy="239811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3" name="Straight Connector 32">
            <a:extLst>
              <a:ext uri="{FF2B5EF4-FFF2-40B4-BE49-F238E27FC236}">
                <a16:creationId xmlns:a16="http://schemas.microsoft.com/office/drawing/2014/main" id="{01019F0D-E301-47ED-B5E4-D8B797944894}"/>
              </a:ext>
            </a:extLst>
          </p:cNvPr>
          <p:cNvCxnSpPr>
            <a:cxnSpLocks/>
          </p:cNvCxnSpPr>
          <p:nvPr/>
        </p:nvCxnSpPr>
        <p:spPr>
          <a:xfrm flipV="1">
            <a:off x="3255738" y="1752600"/>
            <a:ext cx="0" cy="459740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pic>
        <p:nvPicPr>
          <p:cNvPr id="34" name="Picture 2">
            <a:extLst>
              <a:ext uri="{FF2B5EF4-FFF2-40B4-BE49-F238E27FC236}">
                <a16:creationId xmlns:a16="http://schemas.microsoft.com/office/drawing/2014/main" id="{BDED4579-8102-4FB5-927E-F5CF4560221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9095" t="10139" b="5438"/>
          <a:stretch/>
        </p:blipFill>
        <p:spPr bwMode="auto">
          <a:xfrm>
            <a:off x="2875040" y="5846728"/>
            <a:ext cx="738292" cy="101127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334361774"/>
      </p:ext>
    </p:extLst>
  </p:cSld>
  <p:clrMapOvr>
    <a:masterClrMapping/>
  </p:clrMapOvr>
  <mc:AlternateContent xmlns:mc="http://schemas.openxmlformats.org/markup-compatibility/2006" xmlns:p14="http://schemas.microsoft.com/office/powerpoint/2010/main">
    <mc:Choice Requires="p14">
      <p:transition spd="slow" p14:dur="2000" advTm="44612"/>
    </mc:Choice>
    <mc:Fallback xmlns="">
      <p:transition spd="slow" advTm="446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md type="call" cmd="playFrom(0.0)">
                                      <p:cBhvr>
                                        <p:cTn id="7" dur="1" fill="hold"/>
                                        <p:tgtEl>
                                          <p:spTgt spid="9"/>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wipe(down)">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wipe(down)">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42" presetClass="path" presetSubtype="0" fill="hold" nodeType="withEffect">
                                  <p:stCondLst>
                                    <p:cond delay="0"/>
                                  </p:stCondLst>
                                  <p:childTnLst>
                                    <p:animMotion origin="layout" path="M 4.375E-6 2.59259E-6 L -0.0043 -0.64375 " pathEditMode="relative" rAng="0" ptsTypes="AA">
                                      <p:cBhvr>
                                        <p:cTn id="24" dur="5000" fill="hold"/>
                                        <p:tgtEl>
                                          <p:spTgt spid="34"/>
                                        </p:tgtEl>
                                        <p:attrNameLst>
                                          <p:attrName>ppt_x</p:attrName>
                                          <p:attrName>ppt_y</p:attrName>
                                        </p:attrNameLst>
                                      </p:cBhvr>
                                      <p:rCtr x="-221" y="-32199"/>
                                    </p:animMotion>
                                  </p:childTnLst>
                                </p:cTn>
                              </p:par>
                              <p:par>
                                <p:cTn id="25" presetID="22" presetClass="entr" presetSubtype="4"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down)">
                                      <p:cBhvr>
                                        <p:cTn id="27" dur="5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BEFD07-8D4D-4BE8-9F18-30905C627C98}"/>
              </a:ext>
            </a:extLst>
          </p:cNvPr>
          <p:cNvSpPr txBox="1">
            <a:spLocks/>
          </p:cNvSpPr>
          <p:nvPr/>
        </p:nvSpPr>
        <p:spPr>
          <a:xfrm>
            <a:off x="-10447" y="-460888"/>
            <a:ext cx="11916697" cy="177533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0070C0"/>
                </a:solidFill>
              </a:rPr>
              <a:t>Spacetime Basis (aka reference frame)</a:t>
            </a:r>
          </a:p>
        </p:txBody>
      </p:sp>
      <p:grpSp>
        <p:nvGrpSpPr>
          <p:cNvPr id="2" name="Group 1">
            <a:extLst>
              <a:ext uri="{FF2B5EF4-FFF2-40B4-BE49-F238E27FC236}">
                <a16:creationId xmlns:a16="http://schemas.microsoft.com/office/drawing/2014/main" id="{81DB47D4-9E39-46F9-A6CC-BB50D661ADE9}"/>
              </a:ext>
            </a:extLst>
          </p:cNvPr>
          <p:cNvGrpSpPr/>
          <p:nvPr/>
        </p:nvGrpSpPr>
        <p:grpSpPr>
          <a:xfrm>
            <a:off x="206740" y="781050"/>
            <a:ext cx="8099059" cy="6153150"/>
            <a:chOff x="206740" y="228600"/>
            <a:chExt cx="8099059" cy="6153150"/>
          </a:xfrm>
        </p:grpSpPr>
        <p:pic>
          <p:nvPicPr>
            <p:cNvPr id="15" name="Picture 14">
              <a:extLst>
                <a:ext uri="{FF2B5EF4-FFF2-40B4-BE49-F238E27FC236}">
                  <a16:creationId xmlns:a16="http://schemas.microsoft.com/office/drawing/2014/main" id="{0604529F-8100-47DF-98EA-EB42C5956320}"/>
                </a:ext>
              </a:extLst>
            </p:cNvPr>
            <p:cNvPicPr>
              <a:picLocks noChangeAspect="1"/>
            </p:cNvPicPr>
            <p:nvPr/>
          </p:nvPicPr>
          <p:blipFill rotWithShape="1">
            <a:blip r:embed="rId4"/>
            <a:srcRect l="1" t="1160" r="19350" b="-3981"/>
            <a:stretch/>
          </p:blipFill>
          <p:spPr>
            <a:xfrm>
              <a:off x="206740" y="476250"/>
              <a:ext cx="7927610" cy="5905500"/>
            </a:xfrm>
            <a:prstGeom prst="rect">
              <a:avLst/>
            </a:prstGeom>
          </p:spPr>
        </p:pic>
        <p:grpSp>
          <p:nvGrpSpPr>
            <p:cNvPr id="10" name="Group 9">
              <a:extLst>
                <a:ext uri="{FF2B5EF4-FFF2-40B4-BE49-F238E27FC236}">
                  <a16:creationId xmlns:a16="http://schemas.microsoft.com/office/drawing/2014/main" id="{BF704103-151F-4B9B-86E9-17387A9DC624}"/>
                </a:ext>
              </a:extLst>
            </p:cNvPr>
            <p:cNvGrpSpPr/>
            <p:nvPr/>
          </p:nvGrpSpPr>
          <p:grpSpPr>
            <a:xfrm>
              <a:off x="3257402" y="228600"/>
              <a:ext cx="5048397" cy="5565900"/>
              <a:chOff x="7607927" y="589531"/>
              <a:chExt cx="4775788" cy="5265345"/>
            </a:xfrm>
          </p:grpSpPr>
          <p:cxnSp>
            <p:nvCxnSpPr>
              <p:cNvPr id="11" name="Straight Arrow Connector 10">
                <a:extLst>
                  <a:ext uri="{FF2B5EF4-FFF2-40B4-BE49-F238E27FC236}">
                    <a16:creationId xmlns:a16="http://schemas.microsoft.com/office/drawing/2014/main" id="{C4B9501B-D8FD-4CC1-86D7-503FC38E83BF}"/>
                  </a:ext>
                </a:extLst>
              </p:cNvPr>
              <p:cNvCxnSpPr>
                <a:cxnSpLocks/>
              </p:cNvCxnSpPr>
              <p:nvPr/>
            </p:nvCxnSpPr>
            <p:spPr>
              <a:xfrm flipV="1">
                <a:off x="7607927" y="589531"/>
                <a:ext cx="0" cy="1135343"/>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0C7C9EB9-DF88-40CB-ACF0-359B4CA2CE8D}"/>
                  </a:ext>
                </a:extLst>
              </p:cNvPr>
              <p:cNvCxnSpPr>
                <a:cxnSpLocks/>
              </p:cNvCxnSpPr>
              <p:nvPr/>
            </p:nvCxnSpPr>
            <p:spPr>
              <a:xfrm>
                <a:off x="10960030" y="5854876"/>
                <a:ext cx="1423685"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20" name="Subtitle 2">
                <a:extLst>
                  <a:ext uri="{FF2B5EF4-FFF2-40B4-BE49-F238E27FC236}">
                    <a16:creationId xmlns:a16="http://schemas.microsoft.com/office/drawing/2014/main" id="{CE5B5502-D015-42F9-8F20-74896679547F}"/>
                  </a:ext>
                </a:extLst>
              </p:cNvPr>
              <p:cNvSpPr txBox="1">
                <a:spLocks/>
              </p:cNvSpPr>
              <p:nvPr/>
            </p:nvSpPr>
            <p:spPr>
              <a:xfrm>
                <a:off x="8358230" y="5890587"/>
                <a:ext cx="2648474" cy="7388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700" dirty="0">
                    <a:solidFill>
                      <a:srgbClr val="002060"/>
                    </a:solidFill>
                  </a:rPr>
                  <a:t>position </a:t>
                </a:r>
                <a14:m>
                  <m:oMath xmlns:m="http://schemas.openxmlformats.org/officeDocument/2006/math">
                    <m:r>
                      <a:rPr lang="en-US" sz="4700" b="0" i="1" smtClean="0">
                        <a:solidFill>
                          <a:srgbClr val="002060"/>
                        </a:solidFill>
                        <a:latin typeface="Cambria Math" panose="02040503050406030204" pitchFamily="18" charset="0"/>
                      </a:rPr>
                      <m:t>𝑥</m:t>
                    </m:r>
                  </m:oMath>
                </a14:m>
                <a:endParaRPr lang="en-US" dirty="0">
                  <a:solidFill>
                    <a:srgbClr val="002060"/>
                  </a:solidFill>
                </a:endParaRPr>
              </a:p>
            </p:txBody>
          </p:sp>
        </mc:Choice>
        <mc:Fallback xmlns="">
          <p:sp>
            <p:nvSpPr>
              <p:cNvPr id="20" name="Subtitle 2">
                <a:extLst>
                  <a:ext uri="{FF2B5EF4-FFF2-40B4-BE49-F238E27FC236}">
                    <a16:creationId xmlns:a16="http://schemas.microsoft.com/office/drawing/2014/main" id="{CE5B5502-D015-42F9-8F20-74896679547F}"/>
                  </a:ext>
                </a:extLst>
              </p:cNvPr>
              <p:cNvSpPr txBox="1">
                <a:spLocks noRot="1" noChangeAspect="1" noMove="1" noResize="1" noEditPoints="1" noAdjustHandles="1" noChangeArrowheads="1" noChangeShapeType="1" noTextEdit="1"/>
              </p:cNvSpPr>
              <p:nvPr/>
            </p:nvSpPr>
            <p:spPr>
              <a:xfrm>
                <a:off x="8358230" y="5890587"/>
                <a:ext cx="2648474" cy="738813"/>
              </a:xfrm>
              <a:prstGeom prst="rect">
                <a:avLst/>
              </a:prstGeom>
              <a:blipFill>
                <a:blip r:embed="rId7"/>
                <a:stretch>
                  <a:fillRect l="-9655" t="-27869" b="-41803"/>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1" name="Subtitle 2">
                <a:extLst>
                  <a:ext uri="{FF2B5EF4-FFF2-40B4-BE49-F238E27FC236}">
                    <a16:creationId xmlns:a16="http://schemas.microsoft.com/office/drawing/2014/main" id="{A60C47D2-E2E2-4774-9022-0AC4AD0040B1}"/>
                  </a:ext>
                </a:extLst>
              </p:cNvPr>
              <p:cNvSpPr txBox="1">
                <a:spLocks/>
              </p:cNvSpPr>
              <p:nvPr/>
            </p:nvSpPr>
            <p:spPr>
              <a:xfrm>
                <a:off x="3120448" y="956961"/>
                <a:ext cx="2648474" cy="757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700" dirty="0">
                    <a:solidFill>
                      <a:schemeClr val="accent6">
                        <a:lumMod val="50000"/>
                      </a:schemeClr>
                    </a:solidFill>
                  </a:rPr>
                  <a:t>time </a:t>
                </a:r>
                <a14:m>
                  <m:oMath xmlns:m="http://schemas.openxmlformats.org/officeDocument/2006/math">
                    <m:r>
                      <a:rPr lang="en-US" sz="4700" b="0" i="1" smtClean="0">
                        <a:solidFill>
                          <a:schemeClr val="accent6">
                            <a:lumMod val="50000"/>
                          </a:schemeClr>
                        </a:solidFill>
                        <a:latin typeface="Cambria Math" panose="02040503050406030204" pitchFamily="18" charset="0"/>
                      </a:rPr>
                      <m:t>𝑡</m:t>
                    </m:r>
                  </m:oMath>
                </a14:m>
                <a:r>
                  <a:rPr lang="en-US" sz="4700" dirty="0">
                    <a:solidFill>
                      <a:schemeClr val="accent6">
                        <a:lumMod val="50000"/>
                      </a:schemeClr>
                    </a:solidFill>
                  </a:rPr>
                  <a:t> </a:t>
                </a:r>
                <a:endParaRPr lang="en-US" dirty="0">
                  <a:solidFill>
                    <a:schemeClr val="accent6">
                      <a:lumMod val="50000"/>
                    </a:schemeClr>
                  </a:solidFill>
                </a:endParaRPr>
              </a:p>
            </p:txBody>
          </p:sp>
        </mc:Choice>
        <mc:Fallback xmlns="">
          <p:sp>
            <p:nvSpPr>
              <p:cNvPr id="21" name="Subtitle 2">
                <a:extLst>
                  <a:ext uri="{FF2B5EF4-FFF2-40B4-BE49-F238E27FC236}">
                    <a16:creationId xmlns:a16="http://schemas.microsoft.com/office/drawing/2014/main" id="{A60C47D2-E2E2-4774-9022-0AC4AD0040B1}"/>
                  </a:ext>
                </a:extLst>
              </p:cNvPr>
              <p:cNvSpPr txBox="1">
                <a:spLocks noRot="1" noChangeAspect="1" noMove="1" noResize="1" noEditPoints="1" noAdjustHandles="1" noChangeArrowheads="1" noChangeShapeType="1" noTextEdit="1"/>
              </p:cNvSpPr>
              <p:nvPr/>
            </p:nvSpPr>
            <p:spPr>
              <a:xfrm>
                <a:off x="3120448" y="956961"/>
                <a:ext cx="2648474" cy="757540"/>
              </a:xfrm>
              <a:prstGeom prst="rect">
                <a:avLst/>
              </a:prstGeom>
              <a:blipFill>
                <a:blip r:embed="rId8"/>
                <a:stretch>
                  <a:fillRect t="-28226" b="-39516"/>
                </a:stretch>
              </a:blipFill>
            </p:spPr>
            <p:txBody>
              <a:bodyPr/>
              <a:lstStyle/>
              <a:p>
                <a:r>
                  <a:rPr lang="en-CA">
                    <a:noFill/>
                  </a:rPr>
                  <a:t> </a:t>
                </a:r>
              </a:p>
            </p:txBody>
          </p:sp>
        </mc:Fallback>
      </mc:AlternateContent>
      <p:cxnSp>
        <p:nvCxnSpPr>
          <p:cNvPr id="56" name="Straight Connector 55">
            <a:extLst>
              <a:ext uri="{FF2B5EF4-FFF2-40B4-BE49-F238E27FC236}">
                <a16:creationId xmlns:a16="http://schemas.microsoft.com/office/drawing/2014/main" id="{A4DA41BB-B643-484F-BA5F-4BD2AD03F839}"/>
              </a:ext>
            </a:extLst>
          </p:cNvPr>
          <p:cNvCxnSpPr>
            <a:cxnSpLocks/>
          </p:cNvCxnSpPr>
          <p:nvPr/>
        </p:nvCxnSpPr>
        <p:spPr>
          <a:xfrm flipV="1">
            <a:off x="2314122" y="1543050"/>
            <a:ext cx="0" cy="4991100"/>
          </a:xfrm>
          <a:prstGeom prst="line">
            <a:avLst/>
          </a:prstGeom>
          <a:ln w="38100">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D0F8AF8-2D7A-4C7B-9FB3-A32646E69D24}"/>
              </a:ext>
            </a:extLst>
          </p:cNvPr>
          <p:cNvCxnSpPr>
            <a:cxnSpLocks/>
          </p:cNvCxnSpPr>
          <p:nvPr/>
        </p:nvCxnSpPr>
        <p:spPr>
          <a:xfrm flipV="1">
            <a:off x="4181022" y="1524000"/>
            <a:ext cx="0" cy="5048250"/>
          </a:xfrm>
          <a:prstGeom prst="line">
            <a:avLst/>
          </a:prstGeom>
          <a:ln w="38100">
            <a:solidFill>
              <a:srgbClr val="00206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9" name="Ink 8">
                <a:extLst>
                  <a:ext uri="{FF2B5EF4-FFF2-40B4-BE49-F238E27FC236}">
                    <a16:creationId xmlns:a16="http://schemas.microsoft.com/office/drawing/2014/main" id="{13133DA7-AAC8-45D2-BE55-D15B1F0F95EB}"/>
                  </a:ext>
                </a:extLst>
              </p14:cNvPr>
              <p14:cNvContentPartPr/>
              <p14:nvPr>
                <p:extLst>
                  <p:ext uri="{42D2F446-02D8-4167-A562-619A0277C38B}">
                    <p15:isNarration xmlns:p15="http://schemas.microsoft.com/office/powerpoint/2012/main" val="1"/>
                  </p:ext>
                </p:extLst>
              </p14:nvPr>
            </p14:nvContentPartPr>
            <p14:xfrm>
              <a:off x="2340000" y="3421800"/>
              <a:ext cx="1855440" cy="2244240"/>
            </p14:xfrm>
          </p:contentPart>
        </mc:Choice>
        <mc:Fallback xmlns="">
          <p:pic>
            <p:nvPicPr>
              <p:cNvPr id="9" name="Ink 8">
                <a:extLst>
                  <a:ext uri="{FF2B5EF4-FFF2-40B4-BE49-F238E27FC236}">
                    <a16:creationId xmlns:a16="http://schemas.microsoft.com/office/drawing/2014/main" id="{13133DA7-AAC8-45D2-BE55-D15B1F0F95EB}"/>
                  </a:ext>
                </a:extLst>
              </p:cNvPr>
              <p:cNvPicPr>
                <a:picLocks noGrp="1" noRot="1" noChangeAspect="1" noMove="1" noResize="1" noEditPoints="1" noAdjustHandles="1" noChangeArrowheads="1" noChangeShapeType="1"/>
              </p:cNvPicPr>
              <p:nvPr/>
            </p:nvPicPr>
            <p:blipFill>
              <a:blip r:embed="rId11"/>
              <a:stretch>
                <a:fillRect/>
              </a:stretch>
            </p:blipFill>
            <p:spPr>
              <a:xfrm>
                <a:off x="2330640" y="3412440"/>
                <a:ext cx="1874160" cy="2262960"/>
              </a:xfrm>
              <a:prstGeom prst="rect">
                <a:avLst/>
              </a:prstGeom>
            </p:spPr>
          </p:pic>
        </mc:Fallback>
      </mc:AlternateContent>
      <p:grpSp>
        <p:nvGrpSpPr>
          <p:cNvPr id="30" name="Group 29">
            <a:extLst>
              <a:ext uri="{FF2B5EF4-FFF2-40B4-BE49-F238E27FC236}">
                <a16:creationId xmlns:a16="http://schemas.microsoft.com/office/drawing/2014/main" id="{59F3258F-C291-423D-895A-5EF4BD01E15F}"/>
              </a:ext>
            </a:extLst>
          </p:cNvPr>
          <p:cNvGrpSpPr/>
          <p:nvPr/>
        </p:nvGrpSpPr>
        <p:grpSpPr>
          <a:xfrm>
            <a:off x="8763001" y="1078475"/>
            <a:ext cx="3028950" cy="4225045"/>
            <a:chOff x="8763001" y="1078475"/>
            <a:chExt cx="3028950" cy="4225045"/>
          </a:xfrm>
        </p:grpSpPr>
        <p:sp>
          <p:nvSpPr>
            <p:cNvPr id="31" name="Subtitle 2">
              <a:extLst>
                <a:ext uri="{FF2B5EF4-FFF2-40B4-BE49-F238E27FC236}">
                  <a16:creationId xmlns:a16="http://schemas.microsoft.com/office/drawing/2014/main" id="{2196013A-9C45-4C12-9C77-F357BBCB8007}"/>
                </a:ext>
              </a:extLst>
            </p:cNvPr>
            <p:cNvSpPr txBox="1">
              <a:spLocks/>
            </p:cNvSpPr>
            <p:nvPr/>
          </p:nvSpPr>
          <p:spPr>
            <a:xfrm>
              <a:off x="8763001" y="1078475"/>
              <a:ext cx="3028950" cy="18361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u="sng" dirty="0"/>
                <a:t>Observer 1</a:t>
              </a:r>
              <a:r>
                <a:rPr lang="en-US" sz="4000" dirty="0"/>
                <a:t>: </a:t>
              </a:r>
              <a:br>
                <a:rPr lang="en-US" sz="4000" dirty="0"/>
              </a:br>
              <a:r>
                <a:rPr lang="en-US" sz="4000" dirty="0"/>
                <a:t>Scientist </a:t>
              </a:r>
              <a:br>
                <a:rPr lang="en-US" sz="4000" dirty="0"/>
              </a:br>
              <a:r>
                <a:rPr lang="en-US" sz="4000" dirty="0"/>
                <a:t>standing still</a:t>
              </a:r>
            </a:p>
          </p:txBody>
        </p:sp>
        <p:pic>
          <p:nvPicPr>
            <p:cNvPr id="32" name="Picture 2">
              <a:extLst>
                <a:ext uri="{FF2B5EF4-FFF2-40B4-BE49-F238E27FC236}">
                  <a16:creationId xmlns:a16="http://schemas.microsoft.com/office/drawing/2014/main" id="{0BE7A69D-BE30-4C7A-AE78-EFDCCF33D52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9095" t="10139" b="5438"/>
            <a:stretch/>
          </p:blipFill>
          <p:spPr bwMode="auto">
            <a:xfrm>
              <a:off x="9259148" y="2905408"/>
              <a:ext cx="1750772" cy="239811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3" name="Straight Connector 32">
            <a:extLst>
              <a:ext uri="{FF2B5EF4-FFF2-40B4-BE49-F238E27FC236}">
                <a16:creationId xmlns:a16="http://schemas.microsoft.com/office/drawing/2014/main" id="{01019F0D-E301-47ED-B5E4-D8B797944894}"/>
              </a:ext>
            </a:extLst>
          </p:cNvPr>
          <p:cNvCxnSpPr>
            <a:cxnSpLocks/>
          </p:cNvCxnSpPr>
          <p:nvPr/>
        </p:nvCxnSpPr>
        <p:spPr>
          <a:xfrm flipV="1">
            <a:off x="3255738" y="1752600"/>
            <a:ext cx="0" cy="459740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pic>
        <p:nvPicPr>
          <p:cNvPr id="34" name="Picture 2">
            <a:extLst>
              <a:ext uri="{FF2B5EF4-FFF2-40B4-BE49-F238E27FC236}">
                <a16:creationId xmlns:a16="http://schemas.microsoft.com/office/drawing/2014/main" id="{BDED4579-8102-4FB5-927E-F5CF4560221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9095" t="10139" b="5438"/>
          <a:stretch/>
        </p:blipFill>
        <p:spPr bwMode="auto">
          <a:xfrm>
            <a:off x="2875040" y="5846728"/>
            <a:ext cx="738292" cy="1011272"/>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E048E0EF-764A-43A7-A100-9B9B0AFA99D3}"/>
              </a:ext>
            </a:extLst>
          </p:cNvPr>
          <p:cNvSpPr txBox="1"/>
          <p:nvPr/>
        </p:nvSpPr>
        <p:spPr>
          <a:xfrm>
            <a:off x="3558224" y="2560873"/>
            <a:ext cx="626886"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1m</a:t>
            </a:r>
            <a:endParaRPr lang="en-CA" sz="2800" dirty="0">
              <a:solidFill>
                <a:srgbClr val="002060"/>
              </a:solidFill>
            </a:endParaRPr>
          </a:p>
        </p:txBody>
      </p:sp>
      <p:sp>
        <p:nvSpPr>
          <p:cNvPr id="39" name="TextBox 38">
            <a:extLst>
              <a:ext uri="{FF2B5EF4-FFF2-40B4-BE49-F238E27FC236}">
                <a16:creationId xmlns:a16="http://schemas.microsoft.com/office/drawing/2014/main" id="{23D8D000-FB00-4700-B398-3949D88AD004}"/>
              </a:ext>
            </a:extLst>
          </p:cNvPr>
          <p:cNvSpPr txBox="1"/>
          <p:nvPr/>
        </p:nvSpPr>
        <p:spPr>
          <a:xfrm>
            <a:off x="2634918" y="2558345"/>
            <a:ext cx="626886"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0m</a:t>
            </a:r>
            <a:endParaRPr lang="en-CA" sz="2800" dirty="0">
              <a:solidFill>
                <a:srgbClr val="002060"/>
              </a:solidFill>
            </a:endParaRPr>
          </a:p>
        </p:txBody>
      </p:sp>
      <p:sp>
        <p:nvSpPr>
          <p:cNvPr id="40" name="TextBox 39">
            <a:extLst>
              <a:ext uri="{FF2B5EF4-FFF2-40B4-BE49-F238E27FC236}">
                <a16:creationId xmlns:a16="http://schemas.microsoft.com/office/drawing/2014/main" id="{16D40D29-C1D8-47B8-8DB8-2AED587AA10C}"/>
              </a:ext>
            </a:extLst>
          </p:cNvPr>
          <p:cNvSpPr txBox="1"/>
          <p:nvPr/>
        </p:nvSpPr>
        <p:spPr>
          <a:xfrm>
            <a:off x="1633309" y="2555297"/>
            <a:ext cx="732852"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-1m</a:t>
            </a:r>
            <a:endParaRPr lang="en-CA" sz="2800" dirty="0">
              <a:solidFill>
                <a:srgbClr val="002060"/>
              </a:solidFill>
            </a:endParaRPr>
          </a:p>
        </p:txBody>
      </p:sp>
      <p:grpSp>
        <p:nvGrpSpPr>
          <p:cNvPr id="7" name="Group 6">
            <a:extLst>
              <a:ext uri="{FF2B5EF4-FFF2-40B4-BE49-F238E27FC236}">
                <a16:creationId xmlns:a16="http://schemas.microsoft.com/office/drawing/2014/main" id="{B31AF9F9-3123-44A9-9ED2-AB14ED2596CA}"/>
              </a:ext>
            </a:extLst>
          </p:cNvPr>
          <p:cNvGrpSpPr/>
          <p:nvPr/>
        </p:nvGrpSpPr>
        <p:grpSpPr>
          <a:xfrm>
            <a:off x="0" y="1504950"/>
            <a:ext cx="6081076" cy="5067300"/>
            <a:chOff x="0" y="1504950"/>
            <a:chExt cx="6081076" cy="5067300"/>
          </a:xfrm>
        </p:grpSpPr>
        <p:grpSp>
          <p:nvGrpSpPr>
            <p:cNvPr id="5" name="Group 4">
              <a:extLst>
                <a:ext uri="{FF2B5EF4-FFF2-40B4-BE49-F238E27FC236}">
                  <a16:creationId xmlns:a16="http://schemas.microsoft.com/office/drawing/2014/main" id="{0E6B6145-F5C3-44B6-8EE3-AC7FB60B4B4D}"/>
                </a:ext>
              </a:extLst>
            </p:cNvPr>
            <p:cNvGrpSpPr/>
            <p:nvPr/>
          </p:nvGrpSpPr>
          <p:grpSpPr>
            <a:xfrm>
              <a:off x="441780" y="1504950"/>
              <a:ext cx="5609771" cy="5067300"/>
              <a:chOff x="441780" y="1504950"/>
              <a:chExt cx="5609771" cy="5067300"/>
            </a:xfrm>
          </p:grpSpPr>
          <p:cxnSp>
            <p:nvCxnSpPr>
              <p:cNvPr id="60" name="Straight Connector 59">
                <a:extLst>
                  <a:ext uri="{FF2B5EF4-FFF2-40B4-BE49-F238E27FC236}">
                    <a16:creationId xmlns:a16="http://schemas.microsoft.com/office/drawing/2014/main" id="{F961F356-EE97-417A-A20B-1057F1ECD48B}"/>
                  </a:ext>
                </a:extLst>
              </p:cNvPr>
              <p:cNvCxnSpPr>
                <a:cxnSpLocks/>
              </p:cNvCxnSpPr>
              <p:nvPr/>
            </p:nvCxnSpPr>
            <p:spPr>
              <a:xfrm flipV="1">
                <a:off x="1377950" y="1512688"/>
                <a:ext cx="0" cy="5044086"/>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9989B17-D6D7-4390-A42A-8B6ABC50FA33}"/>
                  </a:ext>
                </a:extLst>
              </p:cNvPr>
              <p:cNvCxnSpPr>
                <a:cxnSpLocks/>
              </p:cNvCxnSpPr>
              <p:nvPr/>
            </p:nvCxnSpPr>
            <p:spPr>
              <a:xfrm flipV="1">
                <a:off x="441780" y="1504950"/>
                <a:ext cx="0" cy="5044086"/>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B1FA782-9388-4256-9FAB-CED412EFFF6E}"/>
                  </a:ext>
                </a:extLst>
              </p:cNvPr>
              <p:cNvCxnSpPr>
                <a:cxnSpLocks/>
              </p:cNvCxnSpPr>
              <p:nvPr/>
            </p:nvCxnSpPr>
            <p:spPr>
              <a:xfrm flipV="1">
                <a:off x="5129893" y="1520426"/>
                <a:ext cx="0" cy="5044086"/>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A2C9D88-FADC-44D4-87AA-9889E1F90CE0}"/>
                  </a:ext>
                </a:extLst>
              </p:cNvPr>
              <p:cNvCxnSpPr>
                <a:cxnSpLocks/>
              </p:cNvCxnSpPr>
              <p:nvPr/>
            </p:nvCxnSpPr>
            <p:spPr>
              <a:xfrm flipV="1">
                <a:off x="6051551" y="1528164"/>
                <a:ext cx="0" cy="5044086"/>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00162864-61AF-4672-AD5A-0BC295DFC74B}"/>
                </a:ext>
              </a:extLst>
            </p:cNvPr>
            <p:cNvSpPr txBox="1"/>
            <p:nvPr/>
          </p:nvSpPr>
          <p:spPr>
            <a:xfrm>
              <a:off x="4551753" y="2554522"/>
              <a:ext cx="673389" cy="461665"/>
            </a:xfrm>
            <a:prstGeom prst="rect">
              <a:avLst/>
            </a:prstGeom>
            <a:solidFill>
              <a:schemeClr val="bg1"/>
            </a:solidFill>
            <a:effectLst>
              <a:softEdge rad="127000"/>
            </a:effectLst>
          </p:spPr>
          <p:txBody>
            <a:bodyPr wrap="square" rtlCol="0">
              <a:spAutoFit/>
            </a:bodyPr>
            <a:lstStyle/>
            <a:p>
              <a:r>
                <a:rPr lang="en-US" sz="2400" dirty="0">
                  <a:solidFill>
                    <a:srgbClr val="002060"/>
                  </a:solidFill>
                </a:rPr>
                <a:t>2m</a:t>
              </a:r>
              <a:endParaRPr lang="en-CA" sz="2400" dirty="0">
                <a:solidFill>
                  <a:srgbClr val="002060"/>
                </a:solidFill>
              </a:endParaRPr>
            </a:p>
          </p:txBody>
        </p:sp>
        <p:sp>
          <p:nvSpPr>
            <p:cNvPr id="37" name="TextBox 36">
              <a:extLst>
                <a:ext uri="{FF2B5EF4-FFF2-40B4-BE49-F238E27FC236}">
                  <a16:creationId xmlns:a16="http://schemas.microsoft.com/office/drawing/2014/main" id="{9F19F71D-D430-4E2A-BD0E-70661C89D7BC}"/>
                </a:ext>
              </a:extLst>
            </p:cNvPr>
            <p:cNvSpPr txBox="1"/>
            <p:nvPr/>
          </p:nvSpPr>
          <p:spPr>
            <a:xfrm>
              <a:off x="0" y="2553809"/>
              <a:ext cx="679994" cy="461665"/>
            </a:xfrm>
            <a:prstGeom prst="rect">
              <a:avLst/>
            </a:prstGeom>
            <a:solidFill>
              <a:schemeClr val="bg1"/>
            </a:solidFill>
            <a:effectLst>
              <a:softEdge rad="127000"/>
            </a:effectLst>
          </p:spPr>
          <p:txBody>
            <a:bodyPr wrap="none" rtlCol="0">
              <a:spAutoFit/>
            </a:bodyPr>
            <a:lstStyle/>
            <a:p>
              <a:r>
                <a:rPr lang="en-US" sz="2400" dirty="0">
                  <a:solidFill>
                    <a:srgbClr val="002060"/>
                  </a:solidFill>
                </a:rPr>
                <a:t>-3m</a:t>
              </a:r>
              <a:endParaRPr lang="en-CA" sz="2400" dirty="0">
                <a:solidFill>
                  <a:srgbClr val="002060"/>
                </a:solidFill>
              </a:endParaRPr>
            </a:p>
          </p:txBody>
        </p:sp>
        <p:sp>
          <p:nvSpPr>
            <p:cNvPr id="41" name="TextBox 40">
              <a:extLst>
                <a:ext uri="{FF2B5EF4-FFF2-40B4-BE49-F238E27FC236}">
                  <a16:creationId xmlns:a16="http://schemas.microsoft.com/office/drawing/2014/main" id="{E21F56F7-B3E2-48B9-97F7-6EFDCD2EE139}"/>
                </a:ext>
              </a:extLst>
            </p:cNvPr>
            <p:cNvSpPr txBox="1"/>
            <p:nvPr/>
          </p:nvSpPr>
          <p:spPr>
            <a:xfrm>
              <a:off x="751970" y="2558571"/>
              <a:ext cx="679994" cy="461665"/>
            </a:xfrm>
            <a:prstGeom prst="rect">
              <a:avLst/>
            </a:prstGeom>
            <a:solidFill>
              <a:schemeClr val="bg1"/>
            </a:solidFill>
            <a:effectLst>
              <a:softEdge rad="127000"/>
            </a:effectLst>
          </p:spPr>
          <p:txBody>
            <a:bodyPr wrap="none" rtlCol="0">
              <a:spAutoFit/>
            </a:bodyPr>
            <a:lstStyle/>
            <a:p>
              <a:r>
                <a:rPr lang="en-US" sz="2400" dirty="0">
                  <a:solidFill>
                    <a:srgbClr val="002060"/>
                  </a:solidFill>
                </a:rPr>
                <a:t>-2m</a:t>
              </a:r>
              <a:endParaRPr lang="en-CA" sz="2400" dirty="0">
                <a:solidFill>
                  <a:srgbClr val="002060"/>
                </a:solidFill>
              </a:endParaRPr>
            </a:p>
          </p:txBody>
        </p:sp>
        <p:sp>
          <p:nvSpPr>
            <p:cNvPr id="42" name="TextBox 41">
              <a:extLst>
                <a:ext uri="{FF2B5EF4-FFF2-40B4-BE49-F238E27FC236}">
                  <a16:creationId xmlns:a16="http://schemas.microsoft.com/office/drawing/2014/main" id="{D662E3A6-B49E-41AF-8CAC-BA545625692C}"/>
                </a:ext>
              </a:extLst>
            </p:cNvPr>
            <p:cNvSpPr txBox="1"/>
            <p:nvPr/>
          </p:nvSpPr>
          <p:spPr>
            <a:xfrm>
              <a:off x="5495659" y="2560159"/>
              <a:ext cx="585417" cy="461665"/>
            </a:xfrm>
            <a:prstGeom prst="rect">
              <a:avLst/>
            </a:prstGeom>
            <a:solidFill>
              <a:schemeClr val="bg1"/>
            </a:solidFill>
            <a:effectLst>
              <a:softEdge rad="127000"/>
            </a:effectLst>
          </p:spPr>
          <p:txBody>
            <a:bodyPr wrap="none" rtlCol="0">
              <a:spAutoFit/>
            </a:bodyPr>
            <a:lstStyle/>
            <a:p>
              <a:r>
                <a:rPr lang="en-US" sz="2400" dirty="0">
                  <a:solidFill>
                    <a:srgbClr val="002060"/>
                  </a:solidFill>
                </a:rPr>
                <a:t>3m</a:t>
              </a:r>
              <a:endParaRPr lang="en-CA" sz="2400" dirty="0">
                <a:solidFill>
                  <a:srgbClr val="002060"/>
                </a:solidFill>
              </a:endParaRPr>
            </a:p>
          </p:txBody>
        </p:sp>
      </p:grpSp>
      <p:grpSp>
        <p:nvGrpSpPr>
          <p:cNvPr id="6" name="Group 5">
            <a:extLst>
              <a:ext uri="{FF2B5EF4-FFF2-40B4-BE49-F238E27FC236}">
                <a16:creationId xmlns:a16="http://schemas.microsoft.com/office/drawing/2014/main" id="{5523904E-7F5B-4AF8-8EE4-3FE29AEE05E9}"/>
              </a:ext>
            </a:extLst>
          </p:cNvPr>
          <p:cNvGrpSpPr/>
          <p:nvPr/>
        </p:nvGrpSpPr>
        <p:grpSpPr>
          <a:xfrm>
            <a:off x="165553" y="1313544"/>
            <a:ext cx="6767744" cy="5050519"/>
            <a:chOff x="165553" y="1313544"/>
            <a:chExt cx="6767744" cy="5050519"/>
          </a:xfrm>
        </p:grpSpPr>
        <p:grpSp>
          <p:nvGrpSpPr>
            <p:cNvPr id="3" name="Group 2">
              <a:extLst>
                <a:ext uri="{FF2B5EF4-FFF2-40B4-BE49-F238E27FC236}">
                  <a16:creationId xmlns:a16="http://schemas.microsoft.com/office/drawing/2014/main" id="{F7537748-FE4E-432D-9A3B-1520E3923C47}"/>
                </a:ext>
              </a:extLst>
            </p:cNvPr>
            <p:cNvGrpSpPr/>
            <p:nvPr/>
          </p:nvGrpSpPr>
          <p:grpSpPr>
            <a:xfrm>
              <a:off x="165553" y="1690462"/>
              <a:ext cx="6120947" cy="4673601"/>
              <a:chOff x="165553" y="1690462"/>
              <a:chExt cx="6120947" cy="4673601"/>
            </a:xfrm>
          </p:grpSpPr>
          <p:cxnSp>
            <p:nvCxnSpPr>
              <p:cNvPr id="65" name="Straight Connector 64">
                <a:extLst>
                  <a:ext uri="{FF2B5EF4-FFF2-40B4-BE49-F238E27FC236}">
                    <a16:creationId xmlns:a16="http://schemas.microsoft.com/office/drawing/2014/main" id="{E0AF6CA1-3F42-45C4-8F46-15D0FB62DA46}"/>
                  </a:ext>
                </a:extLst>
              </p:cNvPr>
              <p:cNvCxnSpPr>
                <a:cxnSpLocks/>
              </p:cNvCxnSpPr>
              <p:nvPr/>
            </p:nvCxnSpPr>
            <p:spPr>
              <a:xfrm rot="16200000" flipV="1">
                <a:off x="3212005" y="2381439"/>
                <a:ext cx="0" cy="6092904"/>
              </a:xfrm>
              <a:prstGeom prst="line">
                <a:avLst/>
              </a:prstGeom>
              <a:ln w="28575">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BC201A9-27E9-4AB2-977E-4B79B3040B86}"/>
                  </a:ext>
                </a:extLst>
              </p:cNvPr>
              <p:cNvCxnSpPr>
                <a:cxnSpLocks/>
              </p:cNvCxnSpPr>
              <p:nvPr/>
            </p:nvCxnSpPr>
            <p:spPr>
              <a:xfrm rot="16200000" flipV="1">
                <a:off x="3230698" y="514539"/>
                <a:ext cx="0" cy="6092904"/>
              </a:xfrm>
              <a:prstGeom prst="line">
                <a:avLst/>
              </a:prstGeom>
              <a:ln w="28575">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565B4AC0-5551-441D-B6AB-D94200A8CDC6}"/>
                  </a:ext>
                </a:extLst>
              </p:cNvPr>
              <p:cNvCxnSpPr>
                <a:cxnSpLocks/>
              </p:cNvCxnSpPr>
              <p:nvPr/>
            </p:nvCxnSpPr>
            <p:spPr>
              <a:xfrm rot="16200000" flipV="1">
                <a:off x="3221353" y="3317611"/>
                <a:ext cx="0" cy="6092904"/>
              </a:xfrm>
              <a:prstGeom prst="line">
                <a:avLst/>
              </a:prstGeom>
              <a:ln w="28575">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37697DC-F2F4-4CB4-8B4B-96F3AD6C57C7}"/>
                  </a:ext>
                </a:extLst>
              </p:cNvPr>
              <p:cNvCxnSpPr>
                <a:cxnSpLocks/>
              </p:cNvCxnSpPr>
              <p:nvPr/>
            </p:nvCxnSpPr>
            <p:spPr>
              <a:xfrm rot="16200000" flipV="1">
                <a:off x="3212007" y="1434381"/>
                <a:ext cx="0" cy="6092904"/>
              </a:xfrm>
              <a:prstGeom prst="line">
                <a:avLst/>
              </a:prstGeom>
              <a:ln w="28575">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AE9D3EE-F1F4-4109-8BC3-532A425AE2B1}"/>
                  </a:ext>
                </a:extLst>
              </p:cNvPr>
              <p:cNvCxnSpPr>
                <a:cxnSpLocks/>
              </p:cNvCxnSpPr>
              <p:nvPr/>
            </p:nvCxnSpPr>
            <p:spPr>
              <a:xfrm rot="16200000" flipV="1">
                <a:off x="3230701" y="-434332"/>
                <a:ext cx="0" cy="6092904"/>
              </a:xfrm>
              <a:prstGeom prst="line">
                <a:avLst/>
              </a:prstGeom>
              <a:ln w="28575">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8F985954-05C4-4C14-BF64-06915D1580D9}"/>
                  </a:ext>
                </a:extLst>
              </p:cNvPr>
              <p:cNvCxnSpPr>
                <a:cxnSpLocks/>
              </p:cNvCxnSpPr>
              <p:nvPr/>
            </p:nvCxnSpPr>
            <p:spPr>
              <a:xfrm rot="16200000" flipV="1">
                <a:off x="3240048" y="-1355990"/>
                <a:ext cx="0" cy="6092904"/>
              </a:xfrm>
              <a:prstGeom prst="line">
                <a:avLst/>
              </a:prstGeom>
              <a:ln w="28575">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CC96A86B-CCC5-4B62-BC55-E8BC37457576}"/>
                </a:ext>
              </a:extLst>
            </p:cNvPr>
            <p:cNvGrpSpPr/>
            <p:nvPr/>
          </p:nvGrpSpPr>
          <p:grpSpPr>
            <a:xfrm>
              <a:off x="6328917" y="1313544"/>
              <a:ext cx="604380" cy="4399181"/>
              <a:chOff x="2482632" y="1313544"/>
              <a:chExt cx="604380" cy="4399181"/>
            </a:xfrm>
          </p:grpSpPr>
          <p:sp>
            <p:nvSpPr>
              <p:cNvPr id="44" name="TextBox 43">
                <a:extLst>
                  <a:ext uri="{FF2B5EF4-FFF2-40B4-BE49-F238E27FC236}">
                    <a16:creationId xmlns:a16="http://schemas.microsoft.com/office/drawing/2014/main" id="{22A7D23B-B39D-46D2-85DB-68DFF006704E}"/>
                  </a:ext>
                </a:extLst>
              </p:cNvPr>
              <p:cNvSpPr txBox="1"/>
              <p:nvPr/>
            </p:nvSpPr>
            <p:spPr>
              <a:xfrm>
                <a:off x="2482632" y="50663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1s</a:t>
                </a:r>
                <a:endParaRPr lang="en-CA" sz="3600" dirty="0">
                  <a:solidFill>
                    <a:schemeClr val="accent6">
                      <a:lumMod val="50000"/>
                    </a:schemeClr>
                  </a:solidFill>
                </a:endParaRPr>
              </a:p>
            </p:txBody>
          </p:sp>
          <p:sp>
            <p:nvSpPr>
              <p:cNvPr id="45" name="TextBox 44">
                <a:extLst>
                  <a:ext uri="{FF2B5EF4-FFF2-40B4-BE49-F238E27FC236}">
                    <a16:creationId xmlns:a16="http://schemas.microsoft.com/office/drawing/2014/main" id="{112E9C12-FF5A-4EF2-A129-58686E59E754}"/>
                  </a:ext>
                </a:extLst>
              </p:cNvPr>
              <p:cNvSpPr txBox="1"/>
              <p:nvPr/>
            </p:nvSpPr>
            <p:spPr>
              <a:xfrm>
                <a:off x="2482632" y="3190422"/>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3s</a:t>
                </a:r>
                <a:endParaRPr lang="en-CA" sz="3600" dirty="0">
                  <a:solidFill>
                    <a:schemeClr val="accent6">
                      <a:lumMod val="50000"/>
                    </a:schemeClr>
                  </a:solidFill>
                </a:endParaRPr>
              </a:p>
            </p:txBody>
          </p:sp>
          <p:sp>
            <p:nvSpPr>
              <p:cNvPr id="46" name="TextBox 45">
                <a:extLst>
                  <a:ext uri="{FF2B5EF4-FFF2-40B4-BE49-F238E27FC236}">
                    <a16:creationId xmlns:a16="http://schemas.microsoft.com/office/drawing/2014/main" id="{4FABC013-0588-49F4-978C-BE6E47E70CB8}"/>
                  </a:ext>
                </a:extLst>
              </p:cNvPr>
              <p:cNvSpPr txBox="1"/>
              <p:nvPr/>
            </p:nvSpPr>
            <p:spPr>
              <a:xfrm>
                <a:off x="2487168" y="22469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4s</a:t>
                </a:r>
                <a:endParaRPr lang="en-CA" sz="3600" dirty="0">
                  <a:solidFill>
                    <a:schemeClr val="accent6">
                      <a:lumMod val="50000"/>
                    </a:schemeClr>
                  </a:solidFill>
                </a:endParaRPr>
              </a:p>
            </p:txBody>
          </p:sp>
          <p:sp>
            <p:nvSpPr>
              <p:cNvPr id="47" name="TextBox 46">
                <a:extLst>
                  <a:ext uri="{FF2B5EF4-FFF2-40B4-BE49-F238E27FC236}">
                    <a16:creationId xmlns:a16="http://schemas.microsoft.com/office/drawing/2014/main" id="{01533966-BD2D-4C1E-BB1B-E1D90C6C2881}"/>
                  </a:ext>
                </a:extLst>
              </p:cNvPr>
              <p:cNvSpPr txBox="1"/>
              <p:nvPr/>
            </p:nvSpPr>
            <p:spPr>
              <a:xfrm>
                <a:off x="2487168" y="131354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5s</a:t>
                </a:r>
                <a:endParaRPr lang="en-CA" sz="3600" dirty="0">
                  <a:solidFill>
                    <a:schemeClr val="accent6">
                      <a:lumMod val="50000"/>
                    </a:schemeClr>
                  </a:solidFill>
                </a:endParaRPr>
              </a:p>
            </p:txBody>
          </p:sp>
          <p:sp>
            <p:nvSpPr>
              <p:cNvPr id="48" name="TextBox 47">
                <a:extLst>
                  <a:ext uri="{FF2B5EF4-FFF2-40B4-BE49-F238E27FC236}">
                    <a16:creationId xmlns:a16="http://schemas.microsoft.com/office/drawing/2014/main" id="{2ADA20D3-A30D-41C5-B394-DC13EB40DF5C}"/>
                  </a:ext>
                </a:extLst>
              </p:cNvPr>
              <p:cNvSpPr txBox="1"/>
              <p:nvPr/>
            </p:nvSpPr>
            <p:spPr>
              <a:xfrm>
                <a:off x="2482632" y="41138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2s</a:t>
                </a:r>
                <a:endParaRPr lang="en-CA" sz="3600" dirty="0">
                  <a:solidFill>
                    <a:schemeClr val="accent6">
                      <a:lumMod val="50000"/>
                    </a:schemeClr>
                  </a:solidFill>
                </a:endParaRPr>
              </a:p>
            </p:txBody>
          </p:sp>
        </p:grpSp>
      </p:grpSp>
    </p:spTree>
    <p:custDataLst>
      <p:tags r:id="rId1"/>
    </p:custDataLst>
    <p:extLst>
      <p:ext uri="{BB962C8B-B14F-4D97-AF65-F5344CB8AC3E}">
        <p14:creationId xmlns:p14="http://schemas.microsoft.com/office/powerpoint/2010/main" val="2986808628"/>
      </p:ext>
    </p:extLst>
  </p:cSld>
  <p:clrMapOvr>
    <a:masterClrMapping/>
  </p:clrMapOvr>
  <mc:AlternateContent xmlns:mc="http://schemas.openxmlformats.org/markup-compatibility/2006" xmlns:p14="http://schemas.microsoft.com/office/powerpoint/2010/main">
    <mc:Choice Requires="p14">
      <p:transition spd="slow" p14:dur="2000" advTm="44612"/>
    </mc:Choice>
    <mc:Fallback xmlns="">
      <p:transition spd="slow" advTm="446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md type="call" cmd="playFrom(0.0)">
                                      <p:cBhvr>
                                        <p:cTn id="7" dur="1" fill="hold"/>
                                        <p:tgtEl>
                                          <p:spTgt spid="9"/>
                                        </p:tgtEl>
                                      </p:cBhvr>
                                    </p:cmd>
                                  </p:childTnLst>
                                </p:cTn>
                              </p:par>
                            </p:childTnLst>
                          </p:cTn>
                        </p:par>
                      </p:childTnLst>
                    </p:cTn>
                  </p:par>
                  <p:par>
                    <p:cTn id="8" fill="hold">
                      <p:stCondLst>
                        <p:cond delay="indefinite"/>
                      </p:stCondLst>
                      <p:childTnLst>
                        <p:par>
                          <p:cTn id="9" fill="hold">
                            <p:stCondLst>
                              <p:cond delay="0"/>
                            </p:stCondLst>
                            <p:childTnLst>
                              <p:par>
                                <p:cTn id="10" presetID="42" presetClass="path" presetSubtype="0" fill="hold" nodeType="clickEffect">
                                  <p:stCondLst>
                                    <p:cond delay="0"/>
                                  </p:stCondLst>
                                  <p:childTnLst>
                                    <p:animMotion origin="layout" path="M 4.375E-6 2.59259E-6 L -0.0043 -0.64375 " pathEditMode="relative" rAng="0" ptsTypes="AA">
                                      <p:cBhvr>
                                        <p:cTn id="11" dur="5000" fill="hold"/>
                                        <p:tgtEl>
                                          <p:spTgt spid="34"/>
                                        </p:tgtEl>
                                        <p:attrNameLst>
                                          <p:attrName>ppt_x</p:attrName>
                                          <p:attrName>ppt_y</p:attrName>
                                        </p:attrNameLst>
                                      </p:cBhvr>
                                      <p:rCtr x="-221" y="-32199"/>
                                    </p:animMotion>
                                  </p:childTnLst>
                                </p:cTn>
                              </p:par>
                              <p:par>
                                <p:cTn id="12" presetID="22" presetClass="entr" presetSubtype="4" fill="hold" nodeType="with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wipe(down)">
                                      <p:cBhvr>
                                        <p:cTn id="14" dur="5000"/>
                                        <p:tgtEl>
                                          <p:spTgt spid="3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wipe(down)">
                                      <p:cBhvr>
                                        <p:cTn id="23" dur="500"/>
                                        <p:tgtEl>
                                          <p:spTgt spid="56"/>
                                        </p:tgtEl>
                                      </p:cBhvr>
                                    </p:animEffect>
                                  </p:childTnLst>
                                </p:cTn>
                              </p:par>
                              <p:par>
                                <p:cTn id="24" presetID="1" presetClass="entr" presetSubtype="0" fill="hold" grpId="0" nodeType="withEffect">
                                  <p:stCondLst>
                                    <p:cond delay="0"/>
                                  </p:stCondLst>
                                  <p:childTnLst>
                                    <p:set>
                                      <p:cBhvr>
                                        <p:cTn id="25" dur="1" fill="hold">
                                          <p:stCondLst>
                                            <p:cond delay="0"/>
                                          </p:stCondLst>
                                        </p:cTn>
                                        <p:tgtEl>
                                          <p:spTgt spid="4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58"/>
                                        </p:tgtEl>
                                        <p:attrNameLst>
                                          <p:attrName>style.visibility</p:attrName>
                                        </p:attrNameLst>
                                      </p:cBhvr>
                                      <p:to>
                                        <p:strVal val="visible"/>
                                      </p:to>
                                    </p:set>
                                    <p:animEffect transition="in" filter="wipe(down)">
                                      <p:cBhvr>
                                        <p:cTn id="30" dur="500"/>
                                        <p:tgtEl>
                                          <p:spTgt spid="58"/>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down)">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a:extLst>
              <a:ext uri="{FF2B5EF4-FFF2-40B4-BE49-F238E27FC236}">
                <a16:creationId xmlns:a16="http://schemas.microsoft.com/office/drawing/2014/main" id="{9B0AB51B-7C00-4473-9EF1-018DDC188F52}"/>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l="3854"/>
          <a:stretch/>
        </p:blipFill>
        <p:spPr bwMode="auto">
          <a:xfrm>
            <a:off x="0" y="0"/>
            <a:ext cx="7943850" cy="6858000"/>
          </a:xfrm>
          <a:prstGeom prst="rect">
            <a:avLst/>
          </a:prstGeom>
          <a:noFill/>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Lst>
        </p:spPr>
      </p:pic>
      <p:pic>
        <p:nvPicPr>
          <p:cNvPr id="46" name="Picture 45" descr="A close up of a logo&#10;&#10;Description automatically generated">
            <a:extLst>
              <a:ext uri="{FF2B5EF4-FFF2-40B4-BE49-F238E27FC236}">
                <a16:creationId xmlns:a16="http://schemas.microsoft.com/office/drawing/2014/main" id="{8FD17C65-3856-4E15-914A-7EA1AA9A84AA}"/>
              </a:ext>
            </a:extLst>
          </p:cNvPr>
          <p:cNvPicPr>
            <a:picLocks noChangeAspect="1"/>
          </p:cNvPicPr>
          <p:nvPr/>
        </p:nvPicPr>
        <p:blipFill rotWithShape="1">
          <a:blip r:embed="rId5">
            <a:extLst>
              <a:ext uri="{28A0092B-C50C-407E-A947-70E740481C1C}">
                <a14:useLocalDpi xmlns:a14="http://schemas.microsoft.com/office/drawing/2010/main" val="0"/>
              </a:ext>
            </a:extLst>
          </a:blip>
          <a:srcRect l="28766" t="23883" r="27234" b="26707"/>
          <a:stretch/>
        </p:blipFill>
        <p:spPr>
          <a:xfrm rot="19409892">
            <a:off x="-117971" y="2450988"/>
            <a:ext cx="8290982" cy="1452475"/>
          </a:xfrm>
          <a:prstGeom prst="rect">
            <a:avLst/>
          </a:prstGeom>
        </p:spPr>
      </p:pic>
      <p:grpSp>
        <p:nvGrpSpPr>
          <p:cNvPr id="3" name="Group 2">
            <a:extLst>
              <a:ext uri="{FF2B5EF4-FFF2-40B4-BE49-F238E27FC236}">
                <a16:creationId xmlns:a16="http://schemas.microsoft.com/office/drawing/2014/main" id="{3A8028B9-9ACD-4801-A9ED-2D90D9BEB1F0}"/>
              </a:ext>
            </a:extLst>
          </p:cNvPr>
          <p:cNvGrpSpPr/>
          <p:nvPr/>
        </p:nvGrpSpPr>
        <p:grpSpPr>
          <a:xfrm>
            <a:off x="2586427" y="5400199"/>
            <a:ext cx="4709723" cy="19050"/>
            <a:chOff x="2586427" y="5400199"/>
            <a:chExt cx="4709723" cy="19050"/>
          </a:xfrm>
        </p:grpSpPr>
        <p:cxnSp>
          <p:nvCxnSpPr>
            <p:cNvPr id="27" name="Straight Arrow Connector 26">
              <a:extLst>
                <a:ext uri="{FF2B5EF4-FFF2-40B4-BE49-F238E27FC236}">
                  <a16:creationId xmlns:a16="http://schemas.microsoft.com/office/drawing/2014/main" id="{98250BBE-5210-4DF3-A97E-9B2018C59D3A}"/>
                </a:ext>
              </a:extLst>
            </p:cNvPr>
            <p:cNvCxnSpPr>
              <a:cxnSpLocks/>
            </p:cNvCxnSpPr>
            <p:nvPr/>
          </p:nvCxnSpPr>
          <p:spPr>
            <a:xfrm>
              <a:off x="2586427" y="540019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62DB567E-0427-4265-BB42-975B478166EF}"/>
                </a:ext>
              </a:extLst>
            </p:cNvPr>
            <p:cNvCxnSpPr>
              <a:cxnSpLocks/>
            </p:cNvCxnSpPr>
            <p:nvPr/>
          </p:nvCxnSpPr>
          <p:spPr>
            <a:xfrm>
              <a:off x="4148527" y="540019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E658FB1B-085D-4D0F-B000-C6FD8039DFC7}"/>
                </a:ext>
              </a:extLst>
            </p:cNvPr>
            <p:cNvCxnSpPr>
              <a:cxnSpLocks/>
            </p:cNvCxnSpPr>
            <p:nvPr/>
          </p:nvCxnSpPr>
          <p:spPr>
            <a:xfrm>
              <a:off x="5729677" y="541924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26" name="Group 25">
            <a:extLst>
              <a:ext uri="{FF2B5EF4-FFF2-40B4-BE49-F238E27FC236}">
                <a16:creationId xmlns:a16="http://schemas.microsoft.com/office/drawing/2014/main" id="{6449516F-9401-4493-BB1F-EB18B06A65D5}"/>
              </a:ext>
            </a:extLst>
          </p:cNvPr>
          <p:cNvGrpSpPr/>
          <p:nvPr/>
        </p:nvGrpSpPr>
        <p:grpSpPr>
          <a:xfrm rot="16200000">
            <a:off x="4958153" y="3104674"/>
            <a:ext cx="4709723" cy="0"/>
            <a:chOff x="2986477" y="6562249"/>
            <a:chExt cx="4709723" cy="0"/>
          </a:xfrm>
        </p:grpSpPr>
        <p:cxnSp>
          <p:nvCxnSpPr>
            <p:cNvPr id="30" name="Straight Arrow Connector 29">
              <a:extLst>
                <a:ext uri="{FF2B5EF4-FFF2-40B4-BE49-F238E27FC236}">
                  <a16:creationId xmlns:a16="http://schemas.microsoft.com/office/drawing/2014/main" id="{CED3F945-9645-4A1F-A8CC-BB0778300D82}"/>
                </a:ext>
              </a:extLst>
            </p:cNvPr>
            <p:cNvCxnSpPr>
              <a:cxnSpLocks/>
            </p:cNvCxnSpPr>
            <p:nvPr/>
          </p:nvCxnSpPr>
          <p:spPr>
            <a:xfrm>
              <a:off x="2986477" y="656224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5E525147-58FB-4770-A91E-DCE875D013C6}"/>
                </a:ext>
              </a:extLst>
            </p:cNvPr>
            <p:cNvCxnSpPr>
              <a:cxnSpLocks/>
            </p:cNvCxnSpPr>
            <p:nvPr/>
          </p:nvCxnSpPr>
          <p:spPr>
            <a:xfrm>
              <a:off x="4548577" y="656224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9CAAEB10-85E7-4CB2-B685-C1EE60EAB1A5}"/>
                </a:ext>
              </a:extLst>
            </p:cNvPr>
            <p:cNvCxnSpPr>
              <a:cxnSpLocks/>
            </p:cNvCxnSpPr>
            <p:nvPr/>
          </p:nvCxnSpPr>
          <p:spPr>
            <a:xfrm>
              <a:off x="6129727" y="656224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4" name="Group 3">
            <a:extLst>
              <a:ext uri="{FF2B5EF4-FFF2-40B4-BE49-F238E27FC236}">
                <a16:creationId xmlns:a16="http://schemas.microsoft.com/office/drawing/2014/main" id="{2E737119-202D-45D3-91E9-AB0DA3EE19A4}"/>
              </a:ext>
            </a:extLst>
          </p:cNvPr>
          <p:cNvGrpSpPr/>
          <p:nvPr/>
        </p:nvGrpSpPr>
        <p:grpSpPr>
          <a:xfrm>
            <a:off x="2141669" y="1223385"/>
            <a:ext cx="5331620" cy="2758125"/>
            <a:chOff x="2141669" y="1223385"/>
            <a:chExt cx="5331620" cy="2758125"/>
          </a:xfrm>
        </p:grpSpPr>
        <p:cxnSp>
          <p:nvCxnSpPr>
            <p:cNvPr id="35" name="Straight Arrow Connector 34">
              <a:extLst>
                <a:ext uri="{FF2B5EF4-FFF2-40B4-BE49-F238E27FC236}">
                  <a16:creationId xmlns:a16="http://schemas.microsoft.com/office/drawing/2014/main" id="{6F84DE8F-333D-49B2-93BE-41B2904B9176}"/>
                </a:ext>
              </a:extLst>
            </p:cNvPr>
            <p:cNvCxnSpPr>
              <a:cxnSpLocks/>
            </p:cNvCxnSpPr>
            <p:nvPr/>
          </p:nvCxnSpPr>
          <p:spPr>
            <a:xfrm rot="19412510">
              <a:off x="2141669" y="3981510"/>
              <a:ext cx="1566473" cy="0"/>
            </a:xfrm>
            <a:prstGeom prst="straightConnector1">
              <a:avLst/>
            </a:prstGeom>
            <a:ln w="152400">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59BC2241-31F8-4E0A-9464-1AE1294FD185}"/>
                </a:ext>
              </a:extLst>
            </p:cNvPr>
            <p:cNvCxnSpPr>
              <a:cxnSpLocks/>
            </p:cNvCxnSpPr>
            <p:nvPr/>
          </p:nvCxnSpPr>
          <p:spPr>
            <a:xfrm rot="19412510">
              <a:off x="3398052" y="3053254"/>
              <a:ext cx="1566473" cy="0"/>
            </a:xfrm>
            <a:prstGeom prst="straightConnector1">
              <a:avLst/>
            </a:prstGeom>
            <a:ln w="152400">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B56CDE5F-A2D5-4BEF-A33B-E31137B82CA8}"/>
                </a:ext>
              </a:extLst>
            </p:cNvPr>
            <p:cNvCxnSpPr>
              <a:cxnSpLocks/>
            </p:cNvCxnSpPr>
            <p:nvPr/>
          </p:nvCxnSpPr>
          <p:spPr>
            <a:xfrm rot="19412510">
              <a:off x="4681077" y="2129000"/>
              <a:ext cx="1566473" cy="0"/>
            </a:xfrm>
            <a:prstGeom prst="straightConnector1">
              <a:avLst/>
            </a:prstGeom>
            <a:ln w="152400">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C2031213-7121-4BA4-B232-A2E058066D21}"/>
                </a:ext>
              </a:extLst>
            </p:cNvPr>
            <p:cNvCxnSpPr>
              <a:cxnSpLocks/>
            </p:cNvCxnSpPr>
            <p:nvPr/>
          </p:nvCxnSpPr>
          <p:spPr>
            <a:xfrm rot="19412510">
              <a:off x="5906816" y="1223385"/>
              <a:ext cx="1566473" cy="0"/>
            </a:xfrm>
            <a:prstGeom prst="straightConnector1">
              <a:avLst/>
            </a:prstGeom>
            <a:ln w="152400">
              <a:solidFill>
                <a:srgbClr val="FF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11" name="Group 10">
            <a:extLst>
              <a:ext uri="{FF2B5EF4-FFF2-40B4-BE49-F238E27FC236}">
                <a16:creationId xmlns:a16="http://schemas.microsoft.com/office/drawing/2014/main" id="{A4ACBDA9-D9E6-408F-AAFA-371DF7B1A4DA}"/>
              </a:ext>
            </a:extLst>
          </p:cNvPr>
          <p:cNvGrpSpPr/>
          <p:nvPr/>
        </p:nvGrpSpPr>
        <p:grpSpPr>
          <a:xfrm>
            <a:off x="725898" y="2781300"/>
            <a:ext cx="2058627" cy="3663746"/>
            <a:chOff x="725898" y="2781300"/>
            <a:chExt cx="2058627" cy="3663746"/>
          </a:xfrm>
        </p:grpSpPr>
        <p:cxnSp>
          <p:nvCxnSpPr>
            <p:cNvPr id="9" name="Straight Arrow Connector 8">
              <a:extLst>
                <a:ext uri="{FF2B5EF4-FFF2-40B4-BE49-F238E27FC236}">
                  <a16:creationId xmlns:a16="http://schemas.microsoft.com/office/drawing/2014/main" id="{D0C77923-912E-4DBF-8036-C7F87E6E48AA}"/>
                </a:ext>
              </a:extLst>
            </p:cNvPr>
            <p:cNvCxnSpPr>
              <a:cxnSpLocks/>
            </p:cNvCxnSpPr>
            <p:nvPr/>
          </p:nvCxnSpPr>
          <p:spPr>
            <a:xfrm>
              <a:off x="1024327" y="540019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0" name="Subtitle 2">
                  <a:extLst>
                    <a:ext uri="{FF2B5EF4-FFF2-40B4-BE49-F238E27FC236}">
                      <a16:creationId xmlns:a16="http://schemas.microsoft.com/office/drawing/2014/main" id="{20472037-7C2D-4896-9850-7CC8DD8E876A}"/>
                    </a:ext>
                  </a:extLst>
                </p:cNvPr>
                <p:cNvSpPr txBox="1">
                  <a:spLocks/>
                </p:cNvSpPr>
                <p:nvPr/>
              </p:nvSpPr>
              <p:spPr>
                <a:xfrm>
                  <a:off x="1659348" y="5581650"/>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oMath>
                    </m:oMathPara>
                  </a14:m>
                  <a:endParaRPr lang="en-US" sz="6000" dirty="0">
                    <a:solidFill>
                      <a:srgbClr val="002060"/>
                    </a:solidFill>
                  </a:endParaRPr>
                </a:p>
              </p:txBody>
            </p:sp>
          </mc:Choice>
          <mc:Fallback xmlns="">
            <p:sp>
              <p:nvSpPr>
                <p:cNvPr id="10" name="Subtitle 2">
                  <a:extLst>
                    <a:ext uri="{FF2B5EF4-FFF2-40B4-BE49-F238E27FC236}">
                      <a16:creationId xmlns:a16="http://schemas.microsoft.com/office/drawing/2014/main" id="{20472037-7C2D-4896-9850-7CC8DD8E876A}"/>
                    </a:ext>
                  </a:extLst>
                </p:cNvPr>
                <p:cNvSpPr txBox="1">
                  <a:spLocks noRot="1" noChangeAspect="1" noMove="1" noResize="1" noEditPoints="1" noAdjustHandles="1" noChangeArrowheads="1" noChangeShapeType="1" noTextEdit="1"/>
                </p:cNvSpPr>
                <p:nvPr/>
              </p:nvSpPr>
              <p:spPr>
                <a:xfrm>
                  <a:off x="1659348" y="5581650"/>
                  <a:ext cx="1125177" cy="863396"/>
                </a:xfrm>
                <a:prstGeom prst="rect">
                  <a:avLst/>
                </a:prstGeom>
                <a:blipFill>
                  <a:blip r:embed="rId6"/>
                  <a:stretch>
                    <a:fillRect/>
                  </a:stretch>
                </a:blipFill>
              </p:spPr>
              <p:txBody>
                <a:bodyPr/>
                <a:lstStyle/>
                <a:p>
                  <a:r>
                    <a:rPr lang="en-CA">
                      <a:noFill/>
                    </a:rPr>
                    <a:t> </a:t>
                  </a:r>
                </a:p>
              </p:txBody>
            </p:sp>
          </mc:Fallback>
        </mc:AlternateContent>
        <p:cxnSp>
          <p:nvCxnSpPr>
            <p:cNvPr id="41" name="Straight Arrow Connector 40">
              <a:extLst>
                <a:ext uri="{FF2B5EF4-FFF2-40B4-BE49-F238E27FC236}">
                  <a16:creationId xmlns:a16="http://schemas.microsoft.com/office/drawing/2014/main" id="{8B7FE660-4E15-48F6-AB46-2844393EB4FD}"/>
                </a:ext>
              </a:extLst>
            </p:cNvPr>
            <p:cNvCxnSpPr>
              <a:cxnSpLocks/>
            </p:cNvCxnSpPr>
            <p:nvPr/>
          </p:nvCxnSpPr>
          <p:spPr>
            <a:xfrm rot="16200000">
              <a:off x="243277" y="461914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42" name="Subtitle 2">
                  <a:extLst>
                    <a:ext uri="{FF2B5EF4-FFF2-40B4-BE49-F238E27FC236}">
                      <a16:creationId xmlns:a16="http://schemas.microsoft.com/office/drawing/2014/main" id="{016E29E9-B0F5-4C14-A565-51A85BA52987}"/>
                    </a:ext>
                  </a:extLst>
                </p:cNvPr>
                <p:cNvSpPr txBox="1">
                  <a:spLocks/>
                </p:cNvSpPr>
                <p:nvPr/>
              </p:nvSpPr>
              <p:spPr>
                <a:xfrm>
                  <a:off x="725898" y="2781300"/>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𝑦</m:t>
                                </m:r>
                              </m:sub>
                            </m:sSub>
                          </m:e>
                        </m:acc>
                      </m:oMath>
                    </m:oMathPara>
                  </a14:m>
                  <a:endParaRPr lang="en-US" sz="6000" dirty="0">
                    <a:solidFill>
                      <a:srgbClr val="002060"/>
                    </a:solidFill>
                  </a:endParaRPr>
                </a:p>
              </p:txBody>
            </p:sp>
          </mc:Choice>
          <mc:Fallback xmlns="">
            <p:sp>
              <p:nvSpPr>
                <p:cNvPr id="42" name="Subtitle 2">
                  <a:extLst>
                    <a:ext uri="{FF2B5EF4-FFF2-40B4-BE49-F238E27FC236}">
                      <a16:creationId xmlns:a16="http://schemas.microsoft.com/office/drawing/2014/main" id="{016E29E9-B0F5-4C14-A565-51A85BA52987}"/>
                    </a:ext>
                  </a:extLst>
                </p:cNvPr>
                <p:cNvSpPr txBox="1">
                  <a:spLocks noRot="1" noChangeAspect="1" noMove="1" noResize="1" noEditPoints="1" noAdjustHandles="1" noChangeArrowheads="1" noChangeShapeType="1" noTextEdit="1"/>
                </p:cNvSpPr>
                <p:nvPr/>
              </p:nvSpPr>
              <p:spPr>
                <a:xfrm>
                  <a:off x="725898" y="2781300"/>
                  <a:ext cx="1125177" cy="863396"/>
                </a:xfrm>
                <a:prstGeom prst="rect">
                  <a:avLst/>
                </a:prstGeom>
                <a:blipFill>
                  <a:blip r:embed="rId7"/>
                  <a:stretch>
                    <a:fillRect b="-11972"/>
                  </a:stretch>
                </a:blipFill>
              </p:spPr>
              <p:txBody>
                <a:bodyPr/>
                <a:lstStyle/>
                <a:p>
                  <a:r>
                    <a:rPr lang="en-CA">
                      <a:noFill/>
                    </a:rPr>
                    <a:t> </a:t>
                  </a:r>
                </a:p>
              </p:txBody>
            </p:sp>
          </mc:Fallback>
        </mc:AlternateContent>
      </p:grpSp>
      <p:grpSp>
        <p:nvGrpSpPr>
          <p:cNvPr id="5" name="Group 4">
            <a:extLst>
              <a:ext uri="{FF2B5EF4-FFF2-40B4-BE49-F238E27FC236}">
                <a16:creationId xmlns:a16="http://schemas.microsoft.com/office/drawing/2014/main" id="{FDDE22DF-67EF-4804-BE08-FE0762BF346B}"/>
              </a:ext>
            </a:extLst>
          </p:cNvPr>
          <p:cNvGrpSpPr/>
          <p:nvPr/>
        </p:nvGrpSpPr>
        <p:grpSpPr>
          <a:xfrm>
            <a:off x="7926973" y="512877"/>
            <a:ext cx="3870191" cy="2657583"/>
            <a:chOff x="7926973" y="512877"/>
            <a:chExt cx="3870191" cy="2657583"/>
          </a:xfrm>
        </p:grpSpPr>
        <p:pic>
          <p:nvPicPr>
            <p:cNvPr id="50" name="Picture 49" descr="A close up of a logo&#10;&#10;Description automatically generated">
              <a:extLst>
                <a:ext uri="{FF2B5EF4-FFF2-40B4-BE49-F238E27FC236}">
                  <a16:creationId xmlns:a16="http://schemas.microsoft.com/office/drawing/2014/main" id="{DCF03C3F-32E8-48A5-AF9E-E296129A84EC}"/>
                </a:ext>
              </a:extLst>
            </p:cNvPr>
            <p:cNvPicPr>
              <a:picLocks noChangeAspect="1"/>
            </p:cNvPicPr>
            <p:nvPr/>
          </p:nvPicPr>
          <p:blipFill rotWithShape="1">
            <a:blip r:embed="rId5">
              <a:extLst>
                <a:ext uri="{28A0092B-C50C-407E-A947-70E740481C1C}">
                  <a14:useLocalDpi xmlns:a14="http://schemas.microsoft.com/office/drawing/2010/main" val="0"/>
                </a:ext>
              </a:extLst>
            </a:blip>
            <a:srcRect l="28766" t="23883" r="27234" b="26707"/>
            <a:stretch/>
          </p:blipFill>
          <p:spPr>
            <a:xfrm rot="19439141">
              <a:off x="7926973" y="512877"/>
              <a:ext cx="1221824" cy="510036"/>
            </a:xfrm>
            <a:prstGeom prst="rect">
              <a:avLst/>
            </a:prstGeom>
          </p:spPr>
        </p:pic>
        <p:grpSp>
          <p:nvGrpSpPr>
            <p:cNvPr id="60" name="Group 59">
              <a:extLst>
                <a:ext uri="{FF2B5EF4-FFF2-40B4-BE49-F238E27FC236}">
                  <a16:creationId xmlns:a16="http://schemas.microsoft.com/office/drawing/2014/main" id="{F01EE092-1C4C-4C3C-B846-670BC5E663E4}"/>
                </a:ext>
              </a:extLst>
            </p:cNvPr>
            <p:cNvGrpSpPr/>
            <p:nvPr/>
          </p:nvGrpSpPr>
          <p:grpSpPr>
            <a:xfrm>
              <a:off x="8039100" y="949301"/>
              <a:ext cx="3758064" cy="1102129"/>
              <a:chOff x="8039100" y="949301"/>
              <a:chExt cx="3758064" cy="1102129"/>
            </a:xfrm>
          </p:grpSpPr>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8810BCA-7958-4776-A366-FF47883B1350}"/>
                      </a:ext>
                    </a:extLst>
                  </p:cNvPr>
                  <p:cNvSpPr txBox="1"/>
                  <p:nvPr/>
                </p:nvSpPr>
                <p:spPr>
                  <a:xfrm>
                    <a:off x="8039100" y="1181100"/>
                    <a:ext cx="3734227"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=4         +3</m:t>
                          </m:r>
                        </m:oMath>
                      </m:oMathPara>
                    </a14:m>
                    <a:endParaRPr lang="en-CA" sz="4800" dirty="0"/>
                  </a:p>
                </p:txBody>
              </p:sp>
            </mc:Choice>
            <mc:Fallback xmlns="">
              <p:sp>
                <p:nvSpPr>
                  <p:cNvPr id="49" name="TextBox 48">
                    <a:extLst>
                      <a:ext uri="{FF2B5EF4-FFF2-40B4-BE49-F238E27FC236}">
                        <a16:creationId xmlns:a16="http://schemas.microsoft.com/office/drawing/2014/main" id="{48810BCA-7958-4776-A366-FF47883B1350}"/>
                      </a:ext>
                    </a:extLst>
                  </p:cNvPr>
                  <p:cNvSpPr txBox="1">
                    <a:spLocks noRot="1" noChangeAspect="1" noMove="1" noResize="1" noEditPoints="1" noAdjustHandles="1" noChangeArrowheads="1" noChangeShapeType="1" noTextEdit="1"/>
                  </p:cNvSpPr>
                  <p:nvPr/>
                </p:nvSpPr>
                <p:spPr>
                  <a:xfrm>
                    <a:off x="8039100" y="1181100"/>
                    <a:ext cx="3734227" cy="830997"/>
                  </a:xfrm>
                  <a:prstGeom prst="rect">
                    <a:avLst/>
                  </a:prstGeom>
                  <a:blipFill>
                    <a:blip r:embed="rId10"/>
                    <a:stretch>
                      <a:fillRect/>
                    </a:stretch>
                  </a:blipFill>
                </p:spPr>
                <p:txBody>
                  <a:bodyPr/>
                  <a:lstStyle/>
                  <a:p>
                    <a:r>
                      <a:rPr lang="en-CA">
                        <a:noFill/>
                      </a:rPr>
                      <a:t> </a:t>
                    </a:r>
                  </a:p>
                </p:txBody>
              </p:sp>
            </mc:Fallback>
          </mc:AlternateContent>
          <p:cxnSp>
            <p:nvCxnSpPr>
              <p:cNvPr id="51" name="Straight Arrow Connector 50">
                <a:extLst>
                  <a:ext uri="{FF2B5EF4-FFF2-40B4-BE49-F238E27FC236}">
                    <a16:creationId xmlns:a16="http://schemas.microsoft.com/office/drawing/2014/main" id="{ED6B93AB-6BD9-4620-BDE3-8D1DBF1C5748}"/>
                  </a:ext>
                </a:extLst>
              </p:cNvPr>
              <p:cNvCxnSpPr>
                <a:cxnSpLocks/>
              </p:cNvCxnSpPr>
              <p:nvPr/>
            </p:nvCxnSpPr>
            <p:spPr>
              <a:xfrm>
                <a:off x="9413417" y="1592077"/>
                <a:ext cx="1102129" cy="0"/>
              </a:xfrm>
              <a:prstGeom prst="straightConnector1">
                <a:avLst/>
              </a:prstGeom>
              <a:ln w="1143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52" name="Straight Arrow Connector 51">
                <a:extLst>
                  <a:ext uri="{FF2B5EF4-FFF2-40B4-BE49-F238E27FC236}">
                    <a16:creationId xmlns:a16="http://schemas.microsoft.com/office/drawing/2014/main" id="{439A8D7F-4AD8-4AAF-8C54-F6A5BE86215D}"/>
                  </a:ext>
                </a:extLst>
              </p:cNvPr>
              <p:cNvCxnSpPr>
                <a:cxnSpLocks/>
              </p:cNvCxnSpPr>
              <p:nvPr/>
            </p:nvCxnSpPr>
            <p:spPr>
              <a:xfrm rot="16200000">
                <a:off x="11246099" y="1500366"/>
                <a:ext cx="1102129" cy="0"/>
              </a:xfrm>
              <a:prstGeom prst="straightConnector1">
                <a:avLst/>
              </a:prstGeom>
              <a:ln w="1143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D78FFEB0-42DE-4D44-BB31-A482D5C4A4C9}"/>
                    </a:ext>
                  </a:extLst>
                </p:cNvPr>
                <p:cNvSpPr txBox="1"/>
                <p:nvPr/>
              </p:nvSpPr>
              <p:spPr>
                <a:xfrm>
                  <a:off x="8005493" y="2247900"/>
                  <a:ext cx="3707425" cy="9225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5000" b="0" i="1" smtClean="0">
                            <a:latin typeface="Cambria Math" panose="02040503050406030204" pitchFamily="18" charset="0"/>
                          </a:rPr>
                          <m:t>=4</m:t>
                        </m:r>
                        <m:acc>
                          <m:accPr>
                            <m:chr m:val="⃗"/>
                            <m:ctrlPr>
                              <a:rPr lang="en-US" sz="5000" i="1">
                                <a:solidFill>
                                  <a:srgbClr val="002060"/>
                                </a:solidFill>
                                <a:latin typeface="Cambria Math" panose="02040503050406030204" pitchFamily="18" charset="0"/>
                              </a:rPr>
                            </m:ctrlPr>
                          </m:accPr>
                          <m:e>
                            <m:sSub>
                              <m:sSubPr>
                                <m:ctrlPr>
                                  <a:rPr lang="en-US" sz="5000" i="1">
                                    <a:solidFill>
                                      <a:srgbClr val="002060"/>
                                    </a:solidFill>
                                    <a:latin typeface="Cambria Math" panose="02040503050406030204" pitchFamily="18" charset="0"/>
                                  </a:rPr>
                                </m:ctrlPr>
                              </m:sSubPr>
                              <m:e>
                                <m:r>
                                  <a:rPr lang="en-US" sz="5000" i="1">
                                    <a:solidFill>
                                      <a:srgbClr val="002060"/>
                                    </a:solidFill>
                                    <a:latin typeface="Cambria Math" panose="02040503050406030204" pitchFamily="18" charset="0"/>
                                  </a:rPr>
                                  <m:t>𝑒</m:t>
                                </m:r>
                              </m:e>
                              <m:sub>
                                <m:r>
                                  <a:rPr lang="en-US" sz="5000" i="1">
                                    <a:solidFill>
                                      <a:srgbClr val="002060"/>
                                    </a:solidFill>
                                    <a:latin typeface="Cambria Math" panose="02040503050406030204" pitchFamily="18" charset="0"/>
                                  </a:rPr>
                                  <m:t>𝑥</m:t>
                                </m:r>
                              </m:sub>
                            </m:sSub>
                          </m:e>
                        </m:acc>
                        <m:r>
                          <a:rPr lang="en-US" sz="5000" b="0" i="1" smtClean="0">
                            <a:latin typeface="Cambria Math" panose="02040503050406030204" pitchFamily="18" charset="0"/>
                          </a:rPr>
                          <m:t>+3</m:t>
                        </m:r>
                        <m:acc>
                          <m:accPr>
                            <m:chr m:val="⃗"/>
                            <m:ctrlPr>
                              <a:rPr lang="en-US" sz="5000" i="1">
                                <a:solidFill>
                                  <a:srgbClr val="002060"/>
                                </a:solidFill>
                                <a:latin typeface="Cambria Math" panose="02040503050406030204" pitchFamily="18" charset="0"/>
                              </a:rPr>
                            </m:ctrlPr>
                          </m:accPr>
                          <m:e>
                            <m:sSub>
                              <m:sSubPr>
                                <m:ctrlPr>
                                  <a:rPr lang="en-US" sz="5000" i="1">
                                    <a:solidFill>
                                      <a:srgbClr val="002060"/>
                                    </a:solidFill>
                                    <a:latin typeface="Cambria Math" panose="02040503050406030204" pitchFamily="18" charset="0"/>
                                  </a:rPr>
                                </m:ctrlPr>
                              </m:sSubPr>
                              <m:e>
                                <m:r>
                                  <a:rPr lang="en-US" sz="5000" i="1">
                                    <a:solidFill>
                                      <a:srgbClr val="002060"/>
                                    </a:solidFill>
                                    <a:latin typeface="Cambria Math" panose="02040503050406030204" pitchFamily="18" charset="0"/>
                                  </a:rPr>
                                  <m:t>𝑒</m:t>
                                </m:r>
                              </m:e>
                              <m:sub>
                                <m:r>
                                  <a:rPr lang="en-US" sz="5000" i="1">
                                    <a:solidFill>
                                      <a:srgbClr val="002060"/>
                                    </a:solidFill>
                                    <a:latin typeface="Cambria Math" panose="02040503050406030204" pitchFamily="18" charset="0"/>
                                  </a:rPr>
                                  <m:t>𝑦</m:t>
                                </m:r>
                              </m:sub>
                            </m:sSub>
                          </m:e>
                        </m:acc>
                      </m:oMath>
                    </m:oMathPara>
                  </a14:m>
                  <a:endParaRPr lang="en-US" sz="5000" dirty="0">
                    <a:solidFill>
                      <a:srgbClr val="002060"/>
                    </a:solidFill>
                  </a:endParaRPr>
                </a:p>
              </p:txBody>
            </p:sp>
          </mc:Choice>
          <mc:Fallback xmlns="">
            <p:sp>
              <p:nvSpPr>
                <p:cNvPr id="62" name="TextBox 61">
                  <a:extLst>
                    <a:ext uri="{FF2B5EF4-FFF2-40B4-BE49-F238E27FC236}">
                      <a16:creationId xmlns:a16="http://schemas.microsoft.com/office/drawing/2014/main" id="{D78FFEB0-42DE-4D44-BB31-A482D5C4A4C9}"/>
                    </a:ext>
                  </a:extLst>
                </p:cNvPr>
                <p:cNvSpPr txBox="1">
                  <a:spLocks noRot="1" noChangeAspect="1" noMove="1" noResize="1" noEditPoints="1" noAdjustHandles="1" noChangeArrowheads="1" noChangeShapeType="1" noTextEdit="1"/>
                </p:cNvSpPr>
                <p:nvPr/>
              </p:nvSpPr>
              <p:spPr>
                <a:xfrm>
                  <a:off x="8005493" y="2247900"/>
                  <a:ext cx="3707425" cy="922560"/>
                </a:xfrm>
                <a:prstGeom prst="rect">
                  <a:avLst/>
                </a:prstGeom>
                <a:blipFill>
                  <a:blip r:embed="rId11"/>
                  <a:stretch>
                    <a:fillRect/>
                  </a:stretch>
                </a:blipFill>
              </p:spPr>
              <p:txBody>
                <a:bodyPr/>
                <a:lstStyle/>
                <a:p>
                  <a:r>
                    <a:rPr lang="en-CA">
                      <a:noFill/>
                    </a:rPr>
                    <a:t> </a:t>
                  </a:r>
                </a:p>
              </p:txBody>
            </p:sp>
          </mc:Fallback>
        </mc:AlternateContent>
      </p:grpSp>
      <p:grpSp>
        <p:nvGrpSpPr>
          <p:cNvPr id="6" name="Group 5">
            <a:extLst>
              <a:ext uri="{FF2B5EF4-FFF2-40B4-BE49-F238E27FC236}">
                <a16:creationId xmlns:a16="http://schemas.microsoft.com/office/drawing/2014/main" id="{011BFAB8-43AB-47C0-924A-244979358107}"/>
              </a:ext>
            </a:extLst>
          </p:cNvPr>
          <p:cNvGrpSpPr/>
          <p:nvPr/>
        </p:nvGrpSpPr>
        <p:grpSpPr>
          <a:xfrm>
            <a:off x="7926973" y="3770427"/>
            <a:ext cx="3984159" cy="2890185"/>
            <a:chOff x="7926973" y="3770427"/>
            <a:chExt cx="3984159" cy="2890185"/>
          </a:xfrm>
        </p:grpSpPr>
        <p:grpSp>
          <p:nvGrpSpPr>
            <p:cNvPr id="59" name="Group 58">
              <a:extLst>
                <a:ext uri="{FF2B5EF4-FFF2-40B4-BE49-F238E27FC236}">
                  <a16:creationId xmlns:a16="http://schemas.microsoft.com/office/drawing/2014/main" id="{CAB594DC-5580-47D4-AA5C-8968683D4D1D}"/>
                </a:ext>
              </a:extLst>
            </p:cNvPr>
            <p:cNvGrpSpPr/>
            <p:nvPr/>
          </p:nvGrpSpPr>
          <p:grpSpPr>
            <a:xfrm>
              <a:off x="8077200" y="4484891"/>
              <a:ext cx="3555154" cy="910665"/>
              <a:chOff x="8077200" y="3551441"/>
              <a:chExt cx="3555154" cy="910665"/>
            </a:xfrm>
          </p:grpSpPr>
          <p:cxnSp>
            <p:nvCxnSpPr>
              <p:cNvPr id="56" name="Straight Arrow Connector 55">
                <a:extLst>
                  <a:ext uri="{FF2B5EF4-FFF2-40B4-BE49-F238E27FC236}">
                    <a16:creationId xmlns:a16="http://schemas.microsoft.com/office/drawing/2014/main" id="{F3C8D924-EED5-4518-8B25-E25681209D49}"/>
                  </a:ext>
                </a:extLst>
              </p:cNvPr>
              <p:cNvCxnSpPr>
                <a:cxnSpLocks/>
              </p:cNvCxnSpPr>
              <p:nvPr/>
            </p:nvCxnSpPr>
            <p:spPr>
              <a:xfrm flipH="1" flipV="1">
                <a:off x="10965180" y="3551441"/>
                <a:ext cx="667174" cy="887459"/>
              </a:xfrm>
              <a:prstGeom prst="straightConnector1">
                <a:avLst/>
              </a:prstGeom>
              <a:ln w="114300">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57" name="Straight Arrow Connector 56">
                <a:extLst>
                  <a:ext uri="{FF2B5EF4-FFF2-40B4-BE49-F238E27FC236}">
                    <a16:creationId xmlns:a16="http://schemas.microsoft.com/office/drawing/2014/main" id="{80A609BB-0603-4D16-9B4C-91297D351118}"/>
                  </a:ext>
                </a:extLst>
              </p:cNvPr>
              <p:cNvCxnSpPr>
                <a:cxnSpLocks/>
              </p:cNvCxnSpPr>
              <p:nvPr/>
            </p:nvCxnSpPr>
            <p:spPr>
              <a:xfrm rot="19412510">
                <a:off x="9141078" y="4011113"/>
                <a:ext cx="1102129" cy="0"/>
              </a:xfrm>
              <a:prstGeom prst="straightConnector1">
                <a:avLst/>
              </a:prstGeom>
              <a:ln w="114300">
                <a:solidFill>
                  <a:srgbClr val="FF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39349F7D-EADA-48F2-8AA5-B35040F96D20}"/>
                      </a:ext>
                    </a:extLst>
                  </p:cNvPr>
                  <p:cNvSpPr txBox="1"/>
                  <p:nvPr/>
                </p:nvSpPr>
                <p:spPr>
                  <a:xfrm>
                    <a:off x="8077200" y="3631109"/>
                    <a:ext cx="3052952"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=5     +0</m:t>
                          </m:r>
                        </m:oMath>
                      </m:oMathPara>
                    </a14:m>
                    <a:endParaRPr lang="en-CA" sz="4800" dirty="0"/>
                  </a:p>
                </p:txBody>
              </p:sp>
            </mc:Choice>
            <mc:Fallback xmlns="">
              <p:sp>
                <p:nvSpPr>
                  <p:cNvPr id="58" name="TextBox 57">
                    <a:extLst>
                      <a:ext uri="{FF2B5EF4-FFF2-40B4-BE49-F238E27FC236}">
                        <a16:creationId xmlns:a16="http://schemas.microsoft.com/office/drawing/2014/main" id="{39349F7D-EADA-48F2-8AA5-B35040F96D20}"/>
                      </a:ext>
                    </a:extLst>
                  </p:cNvPr>
                  <p:cNvSpPr txBox="1">
                    <a:spLocks noRot="1" noChangeAspect="1" noMove="1" noResize="1" noEditPoints="1" noAdjustHandles="1" noChangeArrowheads="1" noChangeShapeType="1" noTextEdit="1"/>
                  </p:cNvSpPr>
                  <p:nvPr/>
                </p:nvSpPr>
                <p:spPr>
                  <a:xfrm>
                    <a:off x="8077200" y="3631109"/>
                    <a:ext cx="3052952" cy="830997"/>
                  </a:xfrm>
                  <a:prstGeom prst="rect">
                    <a:avLst/>
                  </a:prstGeom>
                  <a:blipFill>
                    <a:blip r:embed="rId12"/>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FE2EF20-4245-49FB-82D0-A648213DFC4C}"/>
                    </a:ext>
                  </a:extLst>
                </p:cNvPr>
                <p:cNvSpPr txBox="1"/>
                <p:nvPr/>
              </p:nvSpPr>
              <p:spPr>
                <a:xfrm>
                  <a:off x="8062643" y="5619750"/>
                  <a:ext cx="3848489" cy="10408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5000" b="0" i="1" smtClean="0">
                            <a:latin typeface="Cambria Math" panose="02040503050406030204" pitchFamily="18" charset="0"/>
                          </a:rPr>
                          <m:t>=5</m:t>
                        </m:r>
                        <m:acc>
                          <m:accPr>
                            <m:chr m:val="̃"/>
                            <m:ctrlPr>
                              <a:rPr lang="en-US" sz="5000" b="0" i="1" smtClean="0">
                                <a:solidFill>
                                  <a:srgbClr val="FF0000"/>
                                </a:solidFill>
                                <a:latin typeface="Cambria Math" panose="02040503050406030204" pitchFamily="18" charset="0"/>
                              </a:rPr>
                            </m:ctrlPr>
                          </m:accPr>
                          <m:e>
                            <m:acc>
                              <m:accPr>
                                <m:chr m:val="⃗"/>
                                <m:ctrlPr>
                                  <a:rPr lang="en-US" sz="5000" i="1">
                                    <a:solidFill>
                                      <a:srgbClr val="FF0000"/>
                                    </a:solidFill>
                                    <a:latin typeface="Cambria Math" panose="02040503050406030204" pitchFamily="18" charset="0"/>
                                  </a:rPr>
                                </m:ctrlPr>
                              </m:accPr>
                              <m:e>
                                <m:sSub>
                                  <m:sSubPr>
                                    <m:ctrlPr>
                                      <a:rPr lang="en-US" sz="5000" i="1">
                                        <a:solidFill>
                                          <a:srgbClr val="FF0000"/>
                                        </a:solidFill>
                                        <a:latin typeface="Cambria Math" panose="02040503050406030204" pitchFamily="18" charset="0"/>
                                      </a:rPr>
                                    </m:ctrlPr>
                                  </m:sSubPr>
                                  <m:e>
                                    <m:r>
                                      <a:rPr lang="en-US" sz="5000" i="1">
                                        <a:solidFill>
                                          <a:srgbClr val="FF0000"/>
                                        </a:solidFill>
                                        <a:latin typeface="Cambria Math" panose="02040503050406030204" pitchFamily="18" charset="0"/>
                                      </a:rPr>
                                      <m:t>𝑒</m:t>
                                    </m:r>
                                  </m:e>
                                  <m:sub>
                                    <m:r>
                                      <a:rPr lang="en-US" sz="5000" i="1">
                                        <a:solidFill>
                                          <a:srgbClr val="FF0000"/>
                                        </a:solidFill>
                                        <a:latin typeface="Cambria Math" panose="02040503050406030204" pitchFamily="18" charset="0"/>
                                      </a:rPr>
                                      <m:t>𝑥</m:t>
                                    </m:r>
                                  </m:sub>
                                </m:sSub>
                              </m:e>
                            </m:acc>
                          </m:e>
                        </m:acc>
                        <m:r>
                          <a:rPr lang="en-US" sz="5000" b="0" i="1" smtClean="0">
                            <a:latin typeface="Cambria Math" panose="02040503050406030204" pitchFamily="18" charset="0"/>
                          </a:rPr>
                          <m:t>+0</m:t>
                        </m:r>
                        <m:acc>
                          <m:accPr>
                            <m:chr m:val="̃"/>
                            <m:ctrlPr>
                              <a:rPr lang="en-US" sz="5000" b="0" i="1" smtClean="0">
                                <a:solidFill>
                                  <a:srgbClr val="FF0000"/>
                                </a:solidFill>
                                <a:latin typeface="Cambria Math" panose="02040503050406030204" pitchFamily="18" charset="0"/>
                              </a:rPr>
                            </m:ctrlPr>
                          </m:accPr>
                          <m:e>
                            <m:acc>
                              <m:accPr>
                                <m:chr m:val="⃗"/>
                                <m:ctrlPr>
                                  <a:rPr lang="en-US" sz="5000" i="1">
                                    <a:solidFill>
                                      <a:srgbClr val="FF0000"/>
                                    </a:solidFill>
                                    <a:latin typeface="Cambria Math" panose="02040503050406030204" pitchFamily="18" charset="0"/>
                                  </a:rPr>
                                </m:ctrlPr>
                              </m:accPr>
                              <m:e>
                                <m:sSub>
                                  <m:sSubPr>
                                    <m:ctrlPr>
                                      <a:rPr lang="en-US" sz="5000" i="1">
                                        <a:solidFill>
                                          <a:srgbClr val="FF0000"/>
                                        </a:solidFill>
                                        <a:latin typeface="Cambria Math" panose="02040503050406030204" pitchFamily="18" charset="0"/>
                                      </a:rPr>
                                    </m:ctrlPr>
                                  </m:sSubPr>
                                  <m:e>
                                    <m:r>
                                      <a:rPr lang="en-US" sz="5000" i="1">
                                        <a:solidFill>
                                          <a:srgbClr val="FF0000"/>
                                        </a:solidFill>
                                        <a:latin typeface="Cambria Math" panose="02040503050406030204" pitchFamily="18" charset="0"/>
                                      </a:rPr>
                                      <m:t>𝑒</m:t>
                                    </m:r>
                                  </m:e>
                                  <m:sub>
                                    <m:r>
                                      <a:rPr lang="en-US" sz="5000" i="1">
                                        <a:solidFill>
                                          <a:srgbClr val="FF0000"/>
                                        </a:solidFill>
                                        <a:latin typeface="Cambria Math" panose="02040503050406030204" pitchFamily="18" charset="0"/>
                                      </a:rPr>
                                      <m:t>𝑦</m:t>
                                    </m:r>
                                  </m:sub>
                                </m:sSub>
                              </m:e>
                            </m:acc>
                          </m:e>
                        </m:acc>
                      </m:oMath>
                    </m:oMathPara>
                  </a14:m>
                  <a:endParaRPr lang="en-US" sz="5000" dirty="0">
                    <a:solidFill>
                      <a:srgbClr val="002060"/>
                    </a:solidFill>
                  </a:endParaRPr>
                </a:p>
              </p:txBody>
            </p:sp>
          </mc:Choice>
          <mc:Fallback xmlns="">
            <p:sp>
              <p:nvSpPr>
                <p:cNvPr id="63" name="TextBox 62">
                  <a:extLst>
                    <a:ext uri="{FF2B5EF4-FFF2-40B4-BE49-F238E27FC236}">
                      <a16:creationId xmlns:a16="http://schemas.microsoft.com/office/drawing/2014/main" id="{3FE2EF20-4245-49FB-82D0-A648213DFC4C}"/>
                    </a:ext>
                  </a:extLst>
                </p:cNvPr>
                <p:cNvSpPr txBox="1">
                  <a:spLocks noRot="1" noChangeAspect="1" noMove="1" noResize="1" noEditPoints="1" noAdjustHandles="1" noChangeArrowheads="1" noChangeShapeType="1" noTextEdit="1"/>
                </p:cNvSpPr>
                <p:nvPr/>
              </p:nvSpPr>
              <p:spPr>
                <a:xfrm>
                  <a:off x="8062643" y="5619750"/>
                  <a:ext cx="3848489" cy="1040862"/>
                </a:xfrm>
                <a:prstGeom prst="rect">
                  <a:avLst/>
                </a:prstGeom>
                <a:blipFill>
                  <a:blip r:embed="rId13"/>
                  <a:stretch>
                    <a:fillRect/>
                  </a:stretch>
                </a:blipFill>
              </p:spPr>
              <p:txBody>
                <a:bodyPr/>
                <a:lstStyle/>
                <a:p>
                  <a:r>
                    <a:rPr lang="en-CA">
                      <a:noFill/>
                    </a:rPr>
                    <a:t> </a:t>
                  </a:r>
                </a:p>
              </p:txBody>
            </p:sp>
          </mc:Fallback>
        </mc:AlternateContent>
        <p:pic>
          <p:nvPicPr>
            <p:cNvPr id="64" name="Picture 63" descr="A close up of a logo&#10;&#10;Description automatically generated">
              <a:extLst>
                <a:ext uri="{FF2B5EF4-FFF2-40B4-BE49-F238E27FC236}">
                  <a16:creationId xmlns:a16="http://schemas.microsoft.com/office/drawing/2014/main" id="{AFE884BC-FBD3-4C16-AE43-D17DC36939FB}"/>
                </a:ext>
              </a:extLst>
            </p:cNvPr>
            <p:cNvPicPr>
              <a:picLocks noChangeAspect="1"/>
            </p:cNvPicPr>
            <p:nvPr/>
          </p:nvPicPr>
          <p:blipFill rotWithShape="1">
            <a:blip r:embed="rId5">
              <a:extLst>
                <a:ext uri="{28A0092B-C50C-407E-A947-70E740481C1C}">
                  <a14:useLocalDpi xmlns:a14="http://schemas.microsoft.com/office/drawing/2010/main" val="0"/>
                </a:ext>
              </a:extLst>
            </a:blip>
            <a:srcRect l="28766" t="23883" r="27234" b="26707"/>
            <a:stretch/>
          </p:blipFill>
          <p:spPr>
            <a:xfrm rot="19439141">
              <a:off x="7926973" y="3770427"/>
              <a:ext cx="1221824" cy="510036"/>
            </a:xfrm>
            <a:prstGeom prst="rect">
              <a:avLst/>
            </a:prstGeom>
          </p:spPr>
        </p:pic>
      </p:grpSp>
      <p:grpSp>
        <p:nvGrpSpPr>
          <p:cNvPr id="8" name="Group 7">
            <a:extLst>
              <a:ext uri="{FF2B5EF4-FFF2-40B4-BE49-F238E27FC236}">
                <a16:creationId xmlns:a16="http://schemas.microsoft.com/office/drawing/2014/main" id="{E8C80D50-F18E-43E0-B758-C7301F104000}"/>
              </a:ext>
            </a:extLst>
          </p:cNvPr>
          <p:cNvGrpSpPr/>
          <p:nvPr/>
        </p:nvGrpSpPr>
        <p:grpSpPr>
          <a:xfrm>
            <a:off x="-174894" y="3322863"/>
            <a:ext cx="2719935" cy="2049487"/>
            <a:chOff x="-174894" y="3322863"/>
            <a:chExt cx="2719935" cy="2049487"/>
          </a:xfrm>
        </p:grpSpPr>
        <p:grpSp>
          <p:nvGrpSpPr>
            <p:cNvPr id="2" name="Group 1">
              <a:extLst>
                <a:ext uri="{FF2B5EF4-FFF2-40B4-BE49-F238E27FC236}">
                  <a16:creationId xmlns:a16="http://schemas.microsoft.com/office/drawing/2014/main" id="{8DF676AC-712B-41A3-8816-C2600FE65C5E}"/>
                </a:ext>
              </a:extLst>
            </p:cNvPr>
            <p:cNvGrpSpPr/>
            <p:nvPr/>
          </p:nvGrpSpPr>
          <p:grpSpPr>
            <a:xfrm>
              <a:off x="132178" y="4110990"/>
              <a:ext cx="2319581" cy="1261360"/>
              <a:chOff x="132178" y="4110990"/>
              <a:chExt cx="2319581" cy="1261360"/>
            </a:xfrm>
          </p:grpSpPr>
          <p:cxnSp>
            <p:nvCxnSpPr>
              <p:cNvPr id="34" name="Straight Arrow Connector 33">
                <a:extLst>
                  <a:ext uri="{FF2B5EF4-FFF2-40B4-BE49-F238E27FC236}">
                    <a16:creationId xmlns:a16="http://schemas.microsoft.com/office/drawing/2014/main" id="{EB7B0AFE-36D1-407D-B3B5-4AD889711FFE}"/>
                  </a:ext>
                </a:extLst>
              </p:cNvPr>
              <p:cNvCxnSpPr>
                <a:cxnSpLocks/>
              </p:cNvCxnSpPr>
              <p:nvPr/>
            </p:nvCxnSpPr>
            <p:spPr>
              <a:xfrm rot="19412510">
                <a:off x="885286" y="4909765"/>
                <a:ext cx="1566473" cy="0"/>
              </a:xfrm>
              <a:prstGeom prst="straightConnector1">
                <a:avLst/>
              </a:prstGeom>
              <a:ln w="152400">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44" name="Straight Arrow Connector 43">
                <a:extLst>
                  <a:ext uri="{FF2B5EF4-FFF2-40B4-BE49-F238E27FC236}">
                    <a16:creationId xmlns:a16="http://schemas.microsoft.com/office/drawing/2014/main" id="{73997A2D-F0EC-412A-ADF3-1A4EB023432D}"/>
                  </a:ext>
                </a:extLst>
              </p:cNvPr>
              <p:cNvCxnSpPr>
                <a:cxnSpLocks/>
              </p:cNvCxnSpPr>
              <p:nvPr/>
            </p:nvCxnSpPr>
            <p:spPr>
              <a:xfrm flipH="1" flipV="1">
                <a:off x="132178" y="4110990"/>
                <a:ext cx="948265" cy="1261360"/>
              </a:xfrm>
              <a:prstGeom prst="straightConnector1">
                <a:avLst/>
              </a:prstGeom>
              <a:ln w="152400">
                <a:solidFill>
                  <a:srgbClr val="FF000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39" name="Subtitle 2">
                  <a:extLst>
                    <a:ext uri="{FF2B5EF4-FFF2-40B4-BE49-F238E27FC236}">
                      <a16:creationId xmlns:a16="http://schemas.microsoft.com/office/drawing/2014/main" id="{699A95EE-2DDC-4AFD-A437-487B7BE878AE}"/>
                    </a:ext>
                  </a:extLst>
                </p:cNvPr>
                <p:cNvSpPr txBox="1">
                  <a:spLocks/>
                </p:cNvSpPr>
                <p:nvPr/>
              </p:nvSpPr>
              <p:spPr>
                <a:xfrm>
                  <a:off x="1419864" y="3643992"/>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FF0000"/>
                                </a:solidFill>
                                <a:latin typeface="Cambria Math" panose="02040503050406030204" pitchFamily="18" charset="0"/>
                              </a:rPr>
                            </m:ctrlPr>
                          </m:accPr>
                          <m:e>
                            <m:acc>
                              <m:accPr>
                                <m:chr m:val="⃗"/>
                                <m:ctrlPr>
                                  <a:rPr lang="en-US" sz="4800" b="0" i="1" smtClean="0">
                                    <a:solidFill>
                                      <a:srgbClr val="FF0000"/>
                                    </a:solidFill>
                                    <a:latin typeface="Cambria Math" panose="02040503050406030204" pitchFamily="18" charset="0"/>
                                  </a:rPr>
                                </m:ctrlPr>
                              </m:accPr>
                              <m:e>
                                <m:sSub>
                                  <m:sSubPr>
                                    <m:ctrlPr>
                                      <a:rPr lang="en-US" sz="4800" b="0" i="1" smtClean="0">
                                        <a:solidFill>
                                          <a:srgbClr val="FF0000"/>
                                        </a:solidFill>
                                        <a:latin typeface="Cambria Math" panose="02040503050406030204" pitchFamily="18" charset="0"/>
                                      </a:rPr>
                                    </m:ctrlPr>
                                  </m:sSubPr>
                                  <m:e>
                                    <m:r>
                                      <a:rPr lang="en-US" sz="4800" b="0" i="1" smtClean="0">
                                        <a:solidFill>
                                          <a:srgbClr val="FF0000"/>
                                        </a:solidFill>
                                        <a:latin typeface="Cambria Math" panose="02040503050406030204" pitchFamily="18" charset="0"/>
                                      </a:rPr>
                                      <m:t>𝑒</m:t>
                                    </m:r>
                                  </m:e>
                                  <m:sub>
                                    <m:r>
                                      <a:rPr lang="en-US" sz="4800" b="0" i="1" smtClean="0">
                                        <a:solidFill>
                                          <a:srgbClr val="FF0000"/>
                                        </a:solidFill>
                                        <a:latin typeface="Cambria Math" panose="02040503050406030204" pitchFamily="18" charset="0"/>
                                      </a:rPr>
                                      <m:t>𝑥</m:t>
                                    </m:r>
                                  </m:sub>
                                </m:sSub>
                              </m:e>
                            </m:acc>
                          </m:e>
                        </m:acc>
                      </m:oMath>
                    </m:oMathPara>
                  </a14:m>
                  <a:endParaRPr lang="en-US" sz="4800" dirty="0">
                    <a:solidFill>
                      <a:srgbClr val="FF0000"/>
                    </a:solidFill>
                  </a:endParaRPr>
                </a:p>
              </p:txBody>
            </p:sp>
          </mc:Choice>
          <mc:Fallback xmlns="">
            <p:sp>
              <p:nvSpPr>
                <p:cNvPr id="39" name="Subtitle 2">
                  <a:extLst>
                    <a:ext uri="{FF2B5EF4-FFF2-40B4-BE49-F238E27FC236}">
                      <a16:creationId xmlns:a16="http://schemas.microsoft.com/office/drawing/2014/main" id="{699A95EE-2DDC-4AFD-A437-487B7BE878AE}"/>
                    </a:ext>
                  </a:extLst>
                </p:cNvPr>
                <p:cNvSpPr txBox="1">
                  <a:spLocks noRot="1" noChangeAspect="1" noMove="1" noResize="1" noEditPoints="1" noAdjustHandles="1" noChangeArrowheads="1" noChangeShapeType="1" noTextEdit="1"/>
                </p:cNvSpPr>
                <p:nvPr/>
              </p:nvSpPr>
              <p:spPr>
                <a:xfrm>
                  <a:off x="1419864" y="3643992"/>
                  <a:ext cx="1125177" cy="863396"/>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0" name="Subtitle 2">
                  <a:extLst>
                    <a:ext uri="{FF2B5EF4-FFF2-40B4-BE49-F238E27FC236}">
                      <a16:creationId xmlns:a16="http://schemas.microsoft.com/office/drawing/2014/main" id="{2058AB49-0561-4EC4-8286-923BF4910A7D}"/>
                    </a:ext>
                  </a:extLst>
                </p:cNvPr>
                <p:cNvSpPr txBox="1">
                  <a:spLocks/>
                </p:cNvSpPr>
                <p:nvPr/>
              </p:nvSpPr>
              <p:spPr>
                <a:xfrm>
                  <a:off x="-174894" y="3322863"/>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FF0000"/>
                                </a:solidFill>
                                <a:latin typeface="Cambria Math" panose="02040503050406030204" pitchFamily="18" charset="0"/>
                              </a:rPr>
                            </m:ctrlPr>
                          </m:accPr>
                          <m:e>
                            <m:acc>
                              <m:accPr>
                                <m:chr m:val="⃗"/>
                                <m:ctrlPr>
                                  <a:rPr lang="en-US" sz="4800" b="0" i="1" smtClean="0">
                                    <a:solidFill>
                                      <a:srgbClr val="FF0000"/>
                                    </a:solidFill>
                                    <a:latin typeface="Cambria Math" panose="02040503050406030204" pitchFamily="18" charset="0"/>
                                  </a:rPr>
                                </m:ctrlPr>
                              </m:accPr>
                              <m:e>
                                <m:sSub>
                                  <m:sSubPr>
                                    <m:ctrlPr>
                                      <a:rPr lang="en-US" sz="4800" b="0" i="1" smtClean="0">
                                        <a:solidFill>
                                          <a:srgbClr val="FF0000"/>
                                        </a:solidFill>
                                        <a:latin typeface="Cambria Math" panose="02040503050406030204" pitchFamily="18" charset="0"/>
                                      </a:rPr>
                                    </m:ctrlPr>
                                  </m:sSubPr>
                                  <m:e>
                                    <m:r>
                                      <a:rPr lang="en-US" sz="4800" b="0" i="1" smtClean="0">
                                        <a:solidFill>
                                          <a:srgbClr val="FF0000"/>
                                        </a:solidFill>
                                        <a:latin typeface="Cambria Math" panose="02040503050406030204" pitchFamily="18" charset="0"/>
                                      </a:rPr>
                                      <m:t>𝑒</m:t>
                                    </m:r>
                                  </m:e>
                                  <m:sub>
                                    <m:r>
                                      <a:rPr lang="en-US" sz="4800" b="0" i="1" smtClean="0">
                                        <a:solidFill>
                                          <a:srgbClr val="FF0000"/>
                                        </a:solidFill>
                                        <a:latin typeface="Cambria Math" panose="02040503050406030204" pitchFamily="18" charset="0"/>
                                      </a:rPr>
                                      <m:t>𝑦</m:t>
                                    </m:r>
                                  </m:sub>
                                </m:sSub>
                              </m:e>
                            </m:acc>
                          </m:e>
                        </m:acc>
                      </m:oMath>
                    </m:oMathPara>
                  </a14:m>
                  <a:endParaRPr lang="en-US" sz="4800" dirty="0">
                    <a:solidFill>
                      <a:srgbClr val="FF0000"/>
                    </a:solidFill>
                  </a:endParaRPr>
                </a:p>
              </p:txBody>
            </p:sp>
          </mc:Choice>
          <mc:Fallback xmlns="">
            <p:sp>
              <p:nvSpPr>
                <p:cNvPr id="40" name="Subtitle 2">
                  <a:extLst>
                    <a:ext uri="{FF2B5EF4-FFF2-40B4-BE49-F238E27FC236}">
                      <a16:creationId xmlns:a16="http://schemas.microsoft.com/office/drawing/2014/main" id="{2058AB49-0561-4EC4-8286-923BF4910A7D}"/>
                    </a:ext>
                  </a:extLst>
                </p:cNvPr>
                <p:cNvSpPr txBox="1">
                  <a:spLocks noRot="1" noChangeAspect="1" noMove="1" noResize="1" noEditPoints="1" noAdjustHandles="1" noChangeArrowheads="1" noChangeShapeType="1" noTextEdit="1"/>
                </p:cNvSpPr>
                <p:nvPr/>
              </p:nvSpPr>
              <p:spPr>
                <a:xfrm>
                  <a:off x="-174894" y="3322863"/>
                  <a:ext cx="1125177" cy="863396"/>
                </a:xfrm>
                <a:prstGeom prst="rect">
                  <a:avLst/>
                </a:prstGeom>
                <a:blipFill>
                  <a:blip r:embed="rId15"/>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48" name="Subtitle 2">
                <a:extLst>
                  <a:ext uri="{FF2B5EF4-FFF2-40B4-BE49-F238E27FC236}">
                    <a16:creationId xmlns:a16="http://schemas.microsoft.com/office/drawing/2014/main" id="{67A321D3-5F49-42A1-BC50-409429B524DB}"/>
                  </a:ext>
                </a:extLst>
              </p:cNvPr>
              <p:cNvSpPr txBox="1">
                <a:spLocks/>
              </p:cNvSpPr>
              <p:nvPr/>
            </p:nvSpPr>
            <p:spPr>
              <a:xfrm>
                <a:off x="228601" y="133350"/>
                <a:ext cx="4038600" cy="1123950"/>
              </a:xfrm>
              <a:prstGeom prst="rect">
                <a:avLst/>
              </a:prstGeom>
              <a:solidFill>
                <a:schemeClr val="bg1"/>
              </a:solidFill>
              <a:effectLst>
                <a:softEdge rad="127000"/>
              </a:effectLst>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
                    </m:oMathParaPr>
                    <m:oMath xmlns:m="http://schemas.openxmlformats.org/officeDocument/2006/math">
                      <m:r>
                        <a:rPr lang="en-US" sz="6000" b="0" i="1" smtClean="0">
                          <a:solidFill>
                            <a:schemeClr val="tx1"/>
                          </a:solidFill>
                          <a:latin typeface="Cambria Math" panose="02040503050406030204" pitchFamily="18" charset="0"/>
                        </a:rPr>
                        <m:t> </m:t>
                      </m:r>
                      <m:r>
                        <a:rPr lang="en-US" sz="6000" b="0" i="1" smtClean="0">
                          <a:solidFill>
                            <a:schemeClr val="tx1"/>
                          </a:solidFill>
                          <a:latin typeface="Cambria Math" panose="02040503050406030204" pitchFamily="18" charset="0"/>
                        </a:rPr>
                        <m:t>𝐼𝑛𝑣𝑎𝑟𝑖𝑎𝑛𝑐𝑒</m:t>
                      </m:r>
                    </m:oMath>
                  </m:oMathPara>
                </a14:m>
                <a:endParaRPr lang="en-US" sz="6000" dirty="0">
                  <a:solidFill>
                    <a:schemeClr val="tx1"/>
                  </a:solidFill>
                </a:endParaRPr>
              </a:p>
            </p:txBody>
          </p:sp>
        </mc:Choice>
        <mc:Fallback xmlns="">
          <p:sp>
            <p:nvSpPr>
              <p:cNvPr id="48" name="Subtitle 2">
                <a:extLst>
                  <a:ext uri="{FF2B5EF4-FFF2-40B4-BE49-F238E27FC236}">
                    <a16:creationId xmlns:a16="http://schemas.microsoft.com/office/drawing/2014/main" id="{67A321D3-5F49-42A1-BC50-409429B524DB}"/>
                  </a:ext>
                </a:extLst>
              </p:cNvPr>
              <p:cNvSpPr txBox="1">
                <a:spLocks noRot="1" noChangeAspect="1" noMove="1" noResize="1" noEditPoints="1" noAdjustHandles="1" noChangeArrowheads="1" noChangeShapeType="1" noTextEdit="1"/>
              </p:cNvSpPr>
              <p:nvPr/>
            </p:nvSpPr>
            <p:spPr>
              <a:xfrm>
                <a:off x="228601" y="133350"/>
                <a:ext cx="4038600" cy="1123950"/>
              </a:xfrm>
              <a:prstGeom prst="rect">
                <a:avLst/>
              </a:prstGeom>
              <a:blipFill>
                <a:blip r:embed="rId16"/>
                <a:stretch>
                  <a:fillRect/>
                </a:stretch>
              </a:blipFill>
              <a:effectLst>
                <a:softEdge rad="127000"/>
              </a:effectLst>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3478379854"/>
      </p:ext>
    </p:extLst>
  </p:cSld>
  <p:clrMapOvr>
    <a:masterClrMapping/>
  </p:clrMapOvr>
  <mc:AlternateContent xmlns:mc="http://schemas.openxmlformats.org/markup-compatibility/2006" xmlns:p14="http://schemas.microsoft.com/office/powerpoint/2010/main">
    <mc:Choice Requires="p14">
      <p:transition p14:dur="0" advTm="25875"/>
    </mc:Choice>
    <mc:Fallback xmlns="">
      <p:transition advTm="258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down)">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down)">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BEFD07-8D4D-4BE8-9F18-30905C627C98}"/>
              </a:ext>
            </a:extLst>
          </p:cNvPr>
          <p:cNvSpPr txBox="1">
            <a:spLocks/>
          </p:cNvSpPr>
          <p:nvPr/>
        </p:nvSpPr>
        <p:spPr>
          <a:xfrm>
            <a:off x="-10447" y="-460888"/>
            <a:ext cx="11916697" cy="177533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0070C0"/>
                </a:solidFill>
              </a:rPr>
              <a:t>Spacetime Basis (aka reference frame)</a:t>
            </a:r>
          </a:p>
        </p:txBody>
      </p:sp>
      <p:grpSp>
        <p:nvGrpSpPr>
          <p:cNvPr id="2" name="Group 1">
            <a:extLst>
              <a:ext uri="{FF2B5EF4-FFF2-40B4-BE49-F238E27FC236}">
                <a16:creationId xmlns:a16="http://schemas.microsoft.com/office/drawing/2014/main" id="{81DB47D4-9E39-46F9-A6CC-BB50D661ADE9}"/>
              </a:ext>
            </a:extLst>
          </p:cNvPr>
          <p:cNvGrpSpPr/>
          <p:nvPr/>
        </p:nvGrpSpPr>
        <p:grpSpPr>
          <a:xfrm>
            <a:off x="206740" y="781050"/>
            <a:ext cx="8099059" cy="6153150"/>
            <a:chOff x="206740" y="228600"/>
            <a:chExt cx="8099059" cy="6153150"/>
          </a:xfrm>
        </p:grpSpPr>
        <p:pic>
          <p:nvPicPr>
            <p:cNvPr id="15" name="Picture 14">
              <a:extLst>
                <a:ext uri="{FF2B5EF4-FFF2-40B4-BE49-F238E27FC236}">
                  <a16:creationId xmlns:a16="http://schemas.microsoft.com/office/drawing/2014/main" id="{0604529F-8100-47DF-98EA-EB42C5956320}"/>
                </a:ext>
              </a:extLst>
            </p:cNvPr>
            <p:cNvPicPr>
              <a:picLocks noChangeAspect="1"/>
            </p:cNvPicPr>
            <p:nvPr/>
          </p:nvPicPr>
          <p:blipFill rotWithShape="1">
            <a:blip r:embed="rId4"/>
            <a:srcRect l="1" t="1160" r="19350" b="-3981"/>
            <a:stretch/>
          </p:blipFill>
          <p:spPr>
            <a:xfrm>
              <a:off x="206740" y="476250"/>
              <a:ext cx="7927610" cy="5905500"/>
            </a:xfrm>
            <a:prstGeom prst="rect">
              <a:avLst/>
            </a:prstGeom>
          </p:spPr>
        </p:pic>
        <p:grpSp>
          <p:nvGrpSpPr>
            <p:cNvPr id="10" name="Group 9">
              <a:extLst>
                <a:ext uri="{FF2B5EF4-FFF2-40B4-BE49-F238E27FC236}">
                  <a16:creationId xmlns:a16="http://schemas.microsoft.com/office/drawing/2014/main" id="{BF704103-151F-4B9B-86E9-17387A9DC624}"/>
                </a:ext>
              </a:extLst>
            </p:cNvPr>
            <p:cNvGrpSpPr/>
            <p:nvPr/>
          </p:nvGrpSpPr>
          <p:grpSpPr>
            <a:xfrm>
              <a:off x="3257402" y="228600"/>
              <a:ext cx="5048397" cy="5565900"/>
              <a:chOff x="7607927" y="589531"/>
              <a:chExt cx="4775788" cy="5265345"/>
            </a:xfrm>
          </p:grpSpPr>
          <p:cxnSp>
            <p:nvCxnSpPr>
              <p:cNvPr id="11" name="Straight Arrow Connector 10">
                <a:extLst>
                  <a:ext uri="{FF2B5EF4-FFF2-40B4-BE49-F238E27FC236}">
                    <a16:creationId xmlns:a16="http://schemas.microsoft.com/office/drawing/2014/main" id="{C4B9501B-D8FD-4CC1-86D7-503FC38E83BF}"/>
                  </a:ext>
                </a:extLst>
              </p:cNvPr>
              <p:cNvCxnSpPr>
                <a:cxnSpLocks/>
              </p:cNvCxnSpPr>
              <p:nvPr/>
            </p:nvCxnSpPr>
            <p:spPr>
              <a:xfrm flipV="1">
                <a:off x="7607927" y="589531"/>
                <a:ext cx="0" cy="1135343"/>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0C7C9EB9-DF88-40CB-ACF0-359B4CA2CE8D}"/>
                  </a:ext>
                </a:extLst>
              </p:cNvPr>
              <p:cNvCxnSpPr>
                <a:cxnSpLocks/>
              </p:cNvCxnSpPr>
              <p:nvPr/>
            </p:nvCxnSpPr>
            <p:spPr>
              <a:xfrm>
                <a:off x="10960030" y="5854876"/>
                <a:ext cx="1423685"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20" name="Subtitle 2">
                <a:extLst>
                  <a:ext uri="{FF2B5EF4-FFF2-40B4-BE49-F238E27FC236}">
                    <a16:creationId xmlns:a16="http://schemas.microsoft.com/office/drawing/2014/main" id="{CE5B5502-D015-42F9-8F20-74896679547F}"/>
                  </a:ext>
                </a:extLst>
              </p:cNvPr>
              <p:cNvSpPr txBox="1">
                <a:spLocks/>
              </p:cNvSpPr>
              <p:nvPr/>
            </p:nvSpPr>
            <p:spPr>
              <a:xfrm>
                <a:off x="8358230" y="5890587"/>
                <a:ext cx="2648474" cy="7388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700" dirty="0">
                    <a:solidFill>
                      <a:srgbClr val="002060"/>
                    </a:solidFill>
                  </a:rPr>
                  <a:t>position </a:t>
                </a:r>
                <a14:m>
                  <m:oMath xmlns:m="http://schemas.openxmlformats.org/officeDocument/2006/math">
                    <m:r>
                      <a:rPr lang="en-US" sz="4700" b="0" i="1" smtClean="0">
                        <a:solidFill>
                          <a:srgbClr val="002060"/>
                        </a:solidFill>
                        <a:latin typeface="Cambria Math" panose="02040503050406030204" pitchFamily="18" charset="0"/>
                      </a:rPr>
                      <m:t>𝑥</m:t>
                    </m:r>
                  </m:oMath>
                </a14:m>
                <a:endParaRPr lang="en-US" dirty="0">
                  <a:solidFill>
                    <a:srgbClr val="002060"/>
                  </a:solidFill>
                </a:endParaRPr>
              </a:p>
            </p:txBody>
          </p:sp>
        </mc:Choice>
        <mc:Fallback xmlns="">
          <p:sp>
            <p:nvSpPr>
              <p:cNvPr id="20" name="Subtitle 2">
                <a:extLst>
                  <a:ext uri="{FF2B5EF4-FFF2-40B4-BE49-F238E27FC236}">
                    <a16:creationId xmlns:a16="http://schemas.microsoft.com/office/drawing/2014/main" id="{CE5B5502-D015-42F9-8F20-74896679547F}"/>
                  </a:ext>
                </a:extLst>
              </p:cNvPr>
              <p:cNvSpPr txBox="1">
                <a:spLocks noRot="1" noChangeAspect="1" noMove="1" noResize="1" noEditPoints="1" noAdjustHandles="1" noChangeArrowheads="1" noChangeShapeType="1" noTextEdit="1"/>
              </p:cNvSpPr>
              <p:nvPr/>
            </p:nvSpPr>
            <p:spPr>
              <a:xfrm>
                <a:off x="8358230" y="5890587"/>
                <a:ext cx="2648474" cy="738813"/>
              </a:xfrm>
              <a:prstGeom prst="rect">
                <a:avLst/>
              </a:prstGeom>
              <a:blipFill>
                <a:blip r:embed="rId7"/>
                <a:stretch>
                  <a:fillRect l="-9655" t="-27869" b="-41803"/>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1" name="Subtitle 2">
                <a:extLst>
                  <a:ext uri="{FF2B5EF4-FFF2-40B4-BE49-F238E27FC236}">
                    <a16:creationId xmlns:a16="http://schemas.microsoft.com/office/drawing/2014/main" id="{A60C47D2-E2E2-4774-9022-0AC4AD0040B1}"/>
                  </a:ext>
                </a:extLst>
              </p:cNvPr>
              <p:cNvSpPr txBox="1">
                <a:spLocks/>
              </p:cNvSpPr>
              <p:nvPr/>
            </p:nvSpPr>
            <p:spPr>
              <a:xfrm>
                <a:off x="3120448" y="956961"/>
                <a:ext cx="2648474" cy="757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700" dirty="0">
                    <a:solidFill>
                      <a:schemeClr val="accent6">
                        <a:lumMod val="50000"/>
                      </a:schemeClr>
                    </a:solidFill>
                  </a:rPr>
                  <a:t>time </a:t>
                </a:r>
                <a14:m>
                  <m:oMath xmlns:m="http://schemas.openxmlformats.org/officeDocument/2006/math">
                    <m:r>
                      <a:rPr lang="en-US" sz="4700" b="0" i="1" smtClean="0">
                        <a:solidFill>
                          <a:schemeClr val="accent6">
                            <a:lumMod val="50000"/>
                          </a:schemeClr>
                        </a:solidFill>
                        <a:latin typeface="Cambria Math" panose="02040503050406030204" pitchFamily="18" charset="0"/>
                      </a:rPr>
                      <m:t>𝑡</m:t>
                    </m:r>
                  </m:oMath>
                </a14:m>
                <a:r>
                  <a:rPr lang="en-US" sz="4700" dirty="0">
                    <a:solidFill>
                      <a:schemeClr val="accent6">
                        <a:lumMod val="50000"/>
                      </a:schemeClr>
                    </a:solidFill>
                  </a:rPr>
                  <a:t> </a:t>
                </a:r>
                <a:endParaRPr lang="en-US" dirty="0">
                  <a:solidFill>
                    <a:schemeClr val="accent6">
                      <a:lumMod val="50000"/>
                    </a:schemeClr>
                  </a:solidFill>
                </a:endParaRPr>
              </a:p>
            </p:txBody>
          </p:sp>
        </mc:Choice>
        <mc:Fallback xmlns="">
          <p:sp>
            <p:nvSpPr>
              <p:cNvPr id="21" name="Subtitle 2">
                <a:extLst>
                  <a:ext uri="{FF2B5EF4-FFF2-40B4-BE49-F238E27FC236}">
                    <a16:creationId xmlns:a16="http://schemas.microsoft.com/office/drawing/2014/main" id="{A60C47D2-E2E2-4774-9022-0AC4AD0040B1}"/>
                  </a:ext>
                </a:extLst>
              </p:cNvPr>
              <p:cNvSpPr txBox="1">
                <a:spLocks noRot="1" noChangeAspect="1" noMove="1" noResize="1" noEditPoints="1" noAdjustHandles="1" noChangeArrowheads="1" noChangeShapeType="1" noTextEdit="1"/>
              </p:cNvSpPr>
              <p:nvPr/>
            </p:nvSpPr>
            <p:spPr>
              <a:xfrm>
                <a:off x="3120448" y="956961"/>
                <a:ext cx="2648474" cy="757540"/>
              </a:xfrm>
              <a:prstGeom prst="rect">
                <a:avLst/>
              </a:prstGeom>
              <a:blipFill>
                <a:blip r:embed="rId8"/>
                <a:stretch>
                  <a:fillRect t="-28226" b="-39516"/>
                </a:stretch>
              </a:blipFill>
            </p:spPr>
            <p:txBody>
              <a:bodyPr/>
              <a:lstStyle/>
              <a:p>
                <a:r>
                  <a:rPr lang="en-CA">
                    <a:noFill/>
                  </a:rPr>
                  <a:t> </a:t>
                </a:r>
              </a:p>
            </p:txBody>
          </p:sp>
        </mc:Fallback>
      </mc:AlternateContent>
      <p:cxnSp>
        <p:nvCxnSpPr>
          <p:cNvPr id="56" name="Straight Connector 55">
            <a:extLst>
              <a:ext uri="{FF2B5EF4-FFF2-40B4-BE49-F238E27FC236}">
                <a16:creationId xmlns:a16="http://schemas.microsoft.com/office/drawing/2014/main" id="{A4DA41BB-B643-484F-BA5F-4BD2AD03F839}"/>
              </a:ext>
            </a:extLst>
          </p:cNvPr>
          <p:cNvCxnSpPr>
            <a:cxnSpLocks/>
          </p:cNvCxnSpPr>
          <p:nvPr/>
        </p:nvCxnSpPr>
        <p:spPr>
          <a:xfrm flipV="1">
            <a:off x="2314122" y="1543050"/>
            <a:ext cx="0" cy="4991100"/>
          </a:xfrm>
          <a:prstGeom prst="line">
            <a:avLst/>
          </a:prstGeom>
          <a:ln w="38100">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D0F8AF8-2D7A-4C7B-9FB3-A32646E69D24}"/>
              </a:ext>
            </a:extLst>
          </p:cNvPr>
          <p:cNvCxnSpPr>
            <a:cxnSpLocks/>
          </p:cNvCxnSpPr>
          <p:nvPr/>
        </p:nvCxnSpPr>
        <p:spPr>
          <a:xfrm flipV="1">
            <a:off x="4181022" y="1524000"/>
            <a:ext cx="0" cy="5048250"/>
          </a:xfrm>
          <a:prstGeom prst="line">
            <a:avLst/>
          </a:prstGeom>
          <a:ln w="38100">
            <a:solidFill>
              <a:srgbClr val="00206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9" name="Ink 8">
                <a:extLst>
                  <a:ext uri="{FF2B5EF4-FFF2-40B4-BE49-F238E27FC236}">
                    <a16:creationId xmlns:a16="http://schemas.microsoft.com/office/drawing/2014/main" id="{13133DA7-AAC8-45D2-BE55-D15B1F0F95EB}"/>
                  </a:ext>
                </a:extLst>
              </p14:cNvPr>
              <p14:cNvContentPartPr/>
              <p14:nvPr>
                <p:extLst>
                  <p:ext uri="{42D2F446-02D8-4167-A562-619A0277C38B}">
                    <p15:isNarration xmlns:p15="http://schemas.microsoft.com/office/powerpoint/2012/main" val="1"/>
                  </p:ext>
                </p:extLst>
              </p14:nvPr>
            </p14:nvContentPartPr>
            <p14:xfrm>
              <a:off x="2340000" y="3421800"/>
              <a:ext cx="1855440" cy="2244240"/>
            </p14:xfrm>
          </p:contentPart>
        </mc:Choice>
        <mc:Fallback xmlns="">
          <p:pic>
            <p:nvPicPr>
              <p:cNvPr id="9" name="Ink 8">
                <a:extLst>
                  <a:ext uri="{FF2B5EF4-FFF2-40B4-BE49-F238E27FC236}">
                    <a16:creationId xmlns:a16="http://schemas.microsoft.com/office/drawing/2014/main" id="{13133DA7-AAC8-45D2-BE55-D15B1F0F95EB}"/>
                  </a:ext>
                </a:extLst>
              </p:cNvPr>
              <p:cNvPicPr>
                <a:picLocks noGrp="1" noRot="1" noChangeAspect="1" noMove="1" noResize="1" noEditPoints="1" noAdjustHandles="1" noChangeArrowheads="1" noChangeShapeType="1"/>
              </p:cNvPicPr>
              <p:nvPr/>
            </p:nvPicPr>
            <p:blipFill>
              <a:blip r:embed="rId11"/>
              <a:stretch>
                <a:fillRect/>
              </a:stretch>
            </p:blipFill>
            <p:spPr>
              <a:xfrm>
                <a:off x="2330640" y="3412440"/>
                <a:ext cx="1874160" cy="2262960"/>
              </a:xfrm>
              <a:prstGeom prst="rect">
                <a:avLst/>
              </a:prstGeom>
            </p:spPr>
          </p:pic>
        </mc:Fallback>
      </mc:AlternateContent>
      <p:grpSp>
        <p:nvGrpSpPr>
          <p:cNvPr id="30" name="Group 29">
            <a:extLst>
              <a:ext uri="{FF2B5EF4-FFF2-40B4-BE49-F238E27FC236}">
                <a16:creationId xmlns:a16="http://schemas.microsoft.com/office/drawing/2014/main" id="{59F3258F-C291-423D-895A-5EF4BD01E15F}"/>
              </a:ext>
            </a:extLst>
          </p:cNvPr>
          <p:cNvGrpSpPr/>
          <p:nvPr/>
        </p:nvGrpSpPr>
        <p:grpSpPr>
          <a:xfrm>
            <a:off x="8763001" y="1078475"/>
            <a:ext cx="3028950" cy="4225045"/>
            <a:chOff x="8763001" y="1078475"/>
            <a:chExt cx="3028950" cy="4225045"/>
          </a:xfrm>
        </p:grpSpPr>
        <p:sp>
          <p:nvSpPr>
            <p:cNvPr id="31" name="Subtitle 2">
              <a:extLst>
                <a:ext uri="{FF2B5EF4-FFF2-40B4-BE49-F238E27FC236}">
                  <a16:creationId xmlns:a16="http://schemas.microsoft.com/office/drawing/2014/main" id="{2196013A-9C45-4C12-9C77-F357BBCB8007}"/>
                </a:ext>
              </a:extLst>
            </p:cNvPr>
            <p:cNvSpPr txBox="1">
              <a:spLocks/>
            </p:cNvSpPr>
            <p:nvPr/>
          </p:nvSpPr>
          <p:spPr>
            <a:xfrm>
              <a:off x="8763001" y="1078475"/>
              <a:ext cx="3028950" cy="18361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u="sng" dirty="0"/>
                <a:t>Observer 1</a:t>
              </a:r>
              <a:r>
                <a:rPr lang="en-US" sz="4000" dirty="0"/>
                <a:t>: </a:t>
              </a:r>
              <a:br>
                <a:rPr lang="en-US" sz="4000" dirty="0"/>
              </a:br>
              <a:r>
                <a:rPr lang="en-US" sz="4000" dirty="0"/>
                <a:t>Scientist </a:t>
              </a:r>
              <a:br>
                <a:rPr lang="en-US" sz="4000" dirty="0"/>
              </a:br>
              <a:r>
                <a:rPr lang="en-US" sz="4000" dirty="0"/>
                <a:t>standing still</a:t>
              </a:r>
            </a:p>
          </p:txBody>
        </p:sp>
        <p:pic>
          <p:nvPicPr>
            <p:cNvPr id="32" name="Picture 2">
              <a:extLst>
                <a:ext uri="{FF2B5EF4-FFF2-40B4-BE49-F238E27FC236}">
                  <a16:creationId xmlns:a16="http://schemas.microsoft.com/office/drawing/2014/main" id="{0BE7A69D-BE30-4C7A-AE78-EFDCCF33D52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9095" t="10139" b="5438"/>
            <a:stretch/>
          </p:blipFill>
          <p:spPr bwMode="auto">
            <a:xfrm>
              <a:off x="9259148" y="2905408"/>
              <a:ext cx="1750772" cy="239811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3" name="Straight Connector 32">
            <a:extLst>
              <a:ext uri="{FF2B5EF4-FFF2-40B4-BE49-F238E27FC236}">
                <a16:creationId xmlns:a16="http://schemas.microsoft.com/office/drawing/2014/main" id="{01019F0D-E301-47ED-B5E4-D8B797944894}"/>
              </a:ext>
            </a:extLst>
          </p:cNvPr>
          <p:cNvCxnSpPr>
            <a:cxnSpLocks/>
          </p:cNvCxnSpPr>
          <p:nvPr/>
        </p:nvCxnSpPr>
        <p:spPr>
          <a:xfrm flipV="1">
            <a:off x="3255738" y="1752600"/>
            <a:ext cx="0" cy="459740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048E0EF-764A-43A7-A100-9B9B0AFA99D3}"/>
              </a:ext>
            </a:extLst>
          </p:cNvPr>
          <p:cNvSpPr txBox="1"/>
          <p:nvPr/>
        </p:nvSpPr>
        <p:spPr>
          <a:xfrm>
            <a:off x="3558224" y="2560873"/>
            <a:ext cx="626886"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1m</a:t>
            </a:r>
            <a:endParaRPr lang="en-CA" sz="2800" dirty="0">
              <a:solidFill>
                <a:srgbClr val="002060"/>
              </a:solidFill>
            </a:endParaRPr>
          </a:p>
        </p:txBody>
      </p:sp>
      <p:sp>
        <p:nvSpPr>
          <p:cNvPr id="39" name="TextBox 38">
            <a:extLst>
              <a:ext uri="{FF2B5EF4-FFF2-40B4-BE49-F238E27FC236}">
                <a16:creationId xmlns:a16="http://schemas.microsoft.com/office/drawing/2014/main" id="{23D8D000-FB00-4700-B398-3949D88AD004}"/>
              </a:ext>
            </a:extLst>
          </p:cNvPr>
          <p:cNvSpPr txBox="1"/>
          <p:nvPr/>
        </p:nvSpPr>
        <p:spPr>
          <a:xfrm>
            <a:off x="2634918" y="2558345"/>
            <a:ext cx="626886"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0m</a:t>
            </a:r>
            <a:endParaRPr lang="en-CA" sz="2800" dirty="0">
              <a:solidFill>
                <a:srgbClr val="002060"/>
              </a:solidFill>
            </a:endParaRPr>
          </a:p>
        </p:txBody>
      </p:sp>
      <p:sp>
        <p:nvSpPr>
          <p:cNvPr id="40" name="TextBox 39">
            <a:extLst>
              <a:ext uri="{FF2B5EF4-FFF2-40B4-BE49-F238E27FC236}">
                <a16:creationId xmlns:a16="http://schemas.microsoft.com/office/drawing/2014/main" id="{16D40D29-C1D8-47B8-8DB8-2AED587AA10C}"/>
              </a:ext>
            </a:extLst>
          </p:cNvPr>
          <p:cNvSpPr txBox="1"/>
          <p:nvPr/>
        </p:nvSpPr>
        <p:spPr>
          <a:xfrm>
            <a:off x="1633309" y="2555297"/>
            <a:ext cx="732852"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-1m</a:t>
            </a:r>
            <a:endParaRPr lang="en-CA" sz="2800" dirty="0">
              <a:solidFill>
                <a:srgbClr val="002060"/>
              </a:solidFill>
            </a:endParaRPr>
          </a:p>
        </p:txBody>
      </p:sp>
      <p:grpSp>
        <p:nvGrpSpPr>
          <p:cNvPr id="7" name="Group 6">
            <a:extLst>
              <a:ext uri="{FF2B5EF4-FFF2-40B4-BE49-F238E27FC236}">
                <a16:creationId xmlns:a16="http://schemas.microsoft.com/office/drawing/2014/main" id="{B31AF9F9-3123-44A9-9ED2-AB14ED2596CA}"/>
              </a:ext>
            </a:extLst>
          </p:cNvPr>
          <p:cNvGrpSpPr/>
          <p:nvPr/>
        </p:nvGrpSpPr>
        <p:grpSpPr>
          <a:xfrm>
            <a:off x="0" y="1504950"/>
            <a:ext cx="6081076" cy="5067300"/>
            <a:chOff x="0" y="1504950"/>
            <a:chExt cx="6081076" cy="5067300"/>
          </a:xfrm>
        </p:grpSpPr>
        <p:grpSp>
          <p:nvGrpSpPr>
            <p:cNvPr id="5" name="Group 4">
              <a:extLst>
                <a:ext uri="{FF2B5EF4-FFF2-40B4-BE49-F238E27FC236}">
                  <a16:creationId xmlns:a16="http://schemas.microsoft.com/office/drawing/2014/main" id="{0E6B6145-F5C3-44B6-8EE3-AC7FB60B4B4D}"/>
                </a:ext>
              </a:extLst>
            </p:cNvPr>
            <p:cNvGrpSpPr/>
            <p:nvPr/>
          </p:nvGrpSpPr>
          <p:grpSpPr>
            <a:xfrm>
              <a:off x="441780" y="1504950"/>
              <a:ext cx="5609771" cy="5067300"/>
              <a:chOff x="441780" y="1504950"/>
              <a:chExt cx="5609771" cy="5067300"/>
            </a:xfrm>
          </p:grpSpPr>
          <p:cxnSp>
            <p:nvCxnSpPr>
              <p:cNvPr id="60" name="Straight Connector 59">
                <a:extLst>
                  <a:ext uri="{FF2B5EF4-FFF2-40B4-BE49-F238E27FC236}">
                    <a16:creationId xmlns:a16="http://schemas.microsoft.com/office/drawing/2014/main" id="{F961F356-EE97-417A-A20B-1057F1ECD48B}"/>
                  </a:ext>
                </a:extLst>
              </p:cNvPr>
              <p:cNvCxnSpPr>
                <a:cxnSpLocks/>
              </p:cNvCxnSpPr>
              <p:nvPr/>
            </p:nvCxnSpPr>
            <p:spPr>
              <a:xfrm flipV="1">
                <a:off x="1377950" y="1512688"/>
                <a:ext cx="0" cy="5044086"/>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9989B17-D6D7-4390-A42A-8B6ABC50FA33}"/>
                  </a:ext>
                </a:extLst>
              </p:cNvPr>
              <p:cNvCxnSpPr>
                <a:cxnSpLocks/>
              </p:cNvCxnSpPr>
              <p:nvPr/>
            </p:nvCxnSpPr>
            <p:spPr>
              <a:xfrm flipV="1">
                <a:off x="441780" y="1504950"/>
                <a:ext cx="0" cy="5044086"/>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B1FA782-9388-4256-9FAB-CED412EFFF6E}"/>
                  </a:ext>
                </a:extLst>
              </p:cNvPr>
              <p:cNvCxnSpPr>
                <a:cxnSpLocks/>
              </p:cNvCxnSpPr>
              <p:nvPr/>
            </p:nvCxnSpPr>
            <p:spPr>
              <a:xfrm flipV="1">
                <a:off x="5129893" y="1520426"/>
                <a:ext cx="0" cy="5044086"/>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A2C9D88-FADC-44D4-87AA-9889E1F90CE0}"/>
                  </a:ext>
                </a:extLst>
              </p:cNvPr>
              <p:cNvCxnSpPr>
                <a:cxnSpLocks/>
              </p:cNvCxnSpPr>
              <p:nvPr/>
            </p:nvCxnSpPr>
            <p:spPr>
              <a:xfrm flipV="1">
                <a:off x="6051551" y="1528164"/>
                <a:ext cx="0" cy="5044086"/>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00162864-61AF-4672-AD5A-0BC295DFC74B}"/>
                </a:ext>
              </a:extLst>
            </p:cNvPr>
            <p:cNvSpPr txBox="1"/>
            <p:nvPr/>
          </p:nvSpPr>
          <p:spPr>
            <a:xfrm>
              <a:off x="4551753" y="2554522"/>
              <a:ext cx="673389" cy="461665"/>
            </a:xfrm>
            <a:prstGeom prst="rect">
              <a:avLst/>
            </a:prstGeom>
            <a:solidFill>
              <a:schemeClr val="bg1"/>
            </a:solidFill>
            <a:effectLst>
              <a:softEdge rad="127000"/>
            </a:effectLst>
          </p:spPr>
          <p:txBody>
            <a:bodyPr wrap="square" rtlCol="0">
              <a:spAutoFit/>
            </a:bodyPr>
            <a:lstStyle/>
            <a:p>
              <a:r>
                <a:rPr lang="en-US" sz="2400" dirty="0">
                  <a:solidFill>
                    <a:srgbClr val="002060"/>
                  </a:solidFill>
                </a:rPr>
                <a:t>2m</a:t>
              </a:r>
              <a:endParaRPr lang="en-CA" sz="2400" dirty="0">
                <a:solidFill>
                  <a:srgbClr val="002060"/>
                </a:solidFill>
              </a:endParaRPr>
            </a:p>
          </p:txBody>
        </p:sp>
        <p:sp>
          <p:nvSpPr>
            <p:cNvPr id="37" name="TextBox 36">
              <a:extLst>
                <a:ext uri="{FF2B5EF4-FFF2-40B4-BE49-F238E27FC236}">
                  <a16:creationId xmlns:a16="http://schemas.microsoft.com/office/drawing/2014/main" id="{9F19F71D-D430-4E2A-BD0E-70661C89D7BC}"/>
                </a:ext>
              </a:extLst>
            </p:cNvPr>
            <p:cNvSpPr txBox="1"/>
            <p:nvPr/>
          </p:nvSpPr>
          <p:spPr>
            <a:xfrm>
              <a:off x="0" y="2553809"/>
              <a:ext cx="679994" cy="461665"/>
            </a:xfrm>
            <a:prstGeom prst="rect">
              <a:avLst/>
            </a:prstGeom>
            <a:solidFill>
              <a:schemeClr val="bg1"/>
            </a:solidFill>
            <a:effectLst>
              <a:softEdge rad="127000"/>
            </a:effectLst>
          </p:spPr>
          <p:txBody>
            <a:bodyPr wrap="none" rtlCol="0">
              <a:spAutoFit/>
            </a:bodyPr>
            <a:lstStyle/>
            <a:p>
              <a:r>
                <a:rPr lang="en-US" sz="2400" dirty="0">
                  <a:solidFill>
                    <a:srgbClr val="002060"/>
                  </a:solidFill>
                </a:rPr>
                <a:t>-3m</a:t>
              </a:r>
              <a:endParaRPr lang="en-CA" sz="2400" dirty="0">
                <a:solidFill>
                  <a:srgbClr val="002060"/>
                </a:solidFill>
              </a:endParaRPr>
            </a:p>
          </p:txBody>
        </p:sp>
        <p:sp>
          <p:nvSpPr>
            <p:cNvPr id="41" name="TextBox 40">
              <a:extLst>
                <a:ext uri="{FF2B5EF4-FFF2-40B4-BE49-F238E27FC236}">
                  <a16:creationId xmlns:a16="http://schemas.microsoft.com/office/drawing/2014/main" id="{E21F56F7-B3E2-48B9-97F7-6EFDCD2EE139}"/>
                </a:ext>
              </a:extLst>
            </p:cNvPr>
            <p:cNvSpPr txBox="1"/>
            <p:nvPr/>
          </p:nvSpPr>
          <p:spPr>
            <a:xfrm>
              <a:off x="751970" y="2558571"/>
              <a:ext cx="679994" cy="461665"/>
            </a:xfrm>
            <a:prstGeom prst="rect">
              <a:avLst/>
            </a:prstGeom>
            <a:solidFill>
              <a:schemeClr val="bg1"/>
            </a:solidFill>
            <a:effectLst>
              <a:softEdge rad="127000"/>
            </a:effectLst>
          </p:spPr>
          <p:txBody>
            <a:bodyPr wrap="none" rtlCol="0">
              <a:spAutoFit/>
            </a:bodyPr>
            <a:lstStyle/>
            <a:p>
              <a:r>
                <a:rPr lang="en-US" sz="2400" dirty="0">
                  <a:solidFill>
                    <a:srgbClr val="002060"/>
                  </a:solidFill>
                </a:rPr>
                <a:t>-2m</a:t>
              </a:r>
              <a:endParaRPr lang="en-CA" sz="2400" dirty="0">
                <a:solidFill>
                  <a:srgbClr val="002060"/>
                </a:solidFill>
              </a:endParaRPr>
            </a:p>
          </p:txBody>
        </p:sp>
        <p:sp>
          <p:nvSpPr>
            <p:cNvPr id="42" name="TextBox 41">
              <a:extLst>
                <a:ext uri="{FF2B5EF4-FFF2-40B4-BE49-F238E27FC236}">
                  <a16:creationId xmlns:a16="http://schemas.microsoft.com/office/drawing/2014/main" id="{D662E3A6-B49E-41AF-8CAC-BA545625692C}"/>
                </a:ext>
              </a:extLst>
            </p:cNvPr>
            <p:cNvSpPr txBox="1"/>
            <p:nvPr/>
          </p:nvSpPr>
          <p:spPr>
            <a:xfrm>
              <a:off x="5495659" y="2560159"/>
              <a:ext cx="585417" cy="461665"/>
            </a:xfrm>
            <a:prstGeom prst="rect">
              <a:avLst/>
            </a:prstGeom>
            <a:solidFill>
              <a:schemeClr val="bg1"/>
            </a:solidFill>
            <a:effectLst>
              <a:softEdge rad="127000"/>
            </a:effectLst>
          </p:spPr>
          <p:txBody>
            <a:bodyPr wrap="none" rtlCol="0">
              <a:spAutoFit/>
            </a:bodyPr>
            <a:lstStyle/>
            <a:p>
              <a:r>
                <a:rPr lang="en-US" sz="2400" dirty="0">
                  <a:solidFill>
                    <a:srgbClr val="002060"/>
                  </a:solidFill>
                </a:rPr>
                <a:t>3m</a:t>
              </a:r>
              <a:endParaRPr lang="en-CA" sz="2400" dirty="0">
                <a:solidFill>
                  <a:srgbClr val="002060"/>
                </a:solidFill>
              </a:endParaRPr>
            </a:p>
          </p:txBody>
        </p:sp>
      </p:grpSp>
      <p:grpSp>
        <p:nvGrpSpPr>
          <p:cNvPr id="6" name="Group 5">
            <a:extLst>
              <a:ext uri="{FF2B5EF4-FFF2-40B4-BE49-F238E27FC236}">
                <a16:creationId xmlns:a16="http://schemas.microsoft.com/office/drawing/2014/main" id="{5523904E-7F5B-4AF8-8EE4-3FE29AEE05E9}"/>
              </a:ext>
            </a:extLst>
          </p:cNvPr>
          <p:cNvGrpSpPr/>
          <p:nvPr/>
        </p:nvGrpSpPr>
        <p:grpSpPr>
          <a:xfrm>
            <a:off x="165553" y="1313544"/>
            <a:ext cx="6767744" cy="5050519"/>
            <a:chOff x="165553" y="1313544"/>
            <a:chExt cx="6767744" cy="5050519"/>
          </a:xfrm>
        </p:grpSpPr>
        <p:grpSp>
          <p:nvGrpSpPr>
            <p:cNvPr id="3" name="Group 2">
              <a:extLst>
                <a:ext uri="{FF2B5EF4-FFF2-40B4-BE49-F238E27FC236}">
                  <a16:creationId xmlns:a16="http://schemas.microsoft.com/office/drawing/2014/main" id="{F7537748-FE4E-432D-9A3B-1520E3923C47}"/>
                </a:ext>
              </a:extLst>
            </p:cNvPr>
            <p:cNvGrpSpPr/>
            <p:nvPr/>
          </p:nvGrpSpPr>
          <p:grpSpPr>
            <a:xfrm>
              <a:off x="165553" y="1690462"/>
              <a:ext cx="6120947" cy="4673601"/>
              <a:chOff x="165553" y="1690462"/>
              <a:chExt cx="6120947" cy="4673601"/>
            </a:xfrm>
          </p:grpSpPr>
          <p:cxnSp>
            <p:nvCxnSpPr>
              <p:cNvPr id="65" name="Straight Connector 64">
                <a:extLst>
                  <a:ext uri="{FF2B5EF4-FFF2-40B4-BE49-F238E27FC236}">
                    <a16:creationId xmlns:a16="http://schemas.microsoft.com/office/drawing/2014/main" id="{E0AF6CA1-3F42-45C4-8F46-15D0FB62DA46}"/>
                  </a:ext>
                </a:extLst>
              </p:cNvPr>
              <p:cNvCxnSpPr>
                <a:cxnSpLocks/>
              </p:cNvCxnSpPr>
              <p:nvPr/>
            </p:nvCxnSpPr>
            <p:spPr>
              <a:xfrm rot="16200000" flipV="1">
                <a:off x="3212005" y="2381439"/>
                <a:ext cx="0" cy="6092904"/>
              </a:xfrm>
              <a:prstGeom prst="line">
                <a:avLst/>
              </a:prstGeom>
              <a:ln w="28575">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BC201A9-27E9-4AB2-977E-4B79B3040B86}"/>
                  </a:ext>
                </a:extLst>
              </p:cNvPr>
              <p:cNvCxnSpPr>
                <a:cxnSpLocks/>
              </p:cNvCxnSpPr>
              <p:nvPr/>
            </p:nvCxnSpPr>
            <p:spPr>
              <a:xfrm rot="16200000" flipV="1">
                <a:off x="3230698" y="514539"/>
                <a:ext cx="0" cy="6092904"/>
              </a:xfrm>
              <a:prstGeom prst="line">
                <a:avLst/>
              </a:prstGeom>
              <a:ln w="28575">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565B4AC0-5551-441D-B6AB-D94200A8CDC6}"/>
                  </a:ext>
                </a:extLst>
              </p:cNvPr>
              <p:cNvCxnSpPr>
                <a:cxnSpLocks/>
              </p:cNvCxnSpPr>
              <p:nvPr/>
            </p:nvCxnSpPr>
            <p:spPr>
              <a:xfrm rot="16200000" flipV="1">
                <a:off x="3221353" y="3317611"/>
                <a:ext cx="0" cy="6092904"/>
              </a:xfrm>
              <a:prstGeom prst="line">
                <a:avLst/>
              </a:prstGeom>
              <a:ln w="28575">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37697DC-F2F4-4CB4-8B4B-96F3AD6C57C7}"/>
                  </a:ext>
                </a:extLst>
              </p:cNvPr>
              <p:cNvCxnSpPr>
                <a:cxnSpLocks/>
              </p:cNvCxnSpPr>
              <p:nvPr/>
            </p:nvCxnSpPr>
            <p:spPr>
              <a:xfrm rot="16200000" flipV="1">
                <a:off x="3212007" y="1434381"/>
                <a:ext cx="0" cy="6092904"/>
              </a:xfrm>
              <a:prstGeom prst="line">
                <a:avLst/>
              </a:prstGeom>
              <a:ln w="28575">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AE9D3EE-F1F4-4109-8BC3-532A425AE2B1}"/>
                  </a:ext>
                </a:extLst>
              </p:cNvPr>
              <p:cNvCxnSpPr>
                <a:cxnSpLocks/>
              </p:cNvCxnSpPr>
              <p:nvPr/>
            </p:nvCxnSpPr>
            <p:spPr>
              <a:xfrm rot="16200000" flipV="1">
                <a:off x="3230701" y="-434332"/>
                <a:ext cx="0" cy="6092904"/>
              </a:xfrm>
              <a:prstGeom prst="line">
                <a:avLst/>
              </a:prstGeom>
              <a:ln w="28575">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8F985954-05C4-4C14-BF64-06915D1580D9}"/>
                  </a:ext>
                </a:extLst>
              </p:cNvPr>
              <p:cNvCxnSpPr>
                <a:cxnSpLocks/>
              </p:cNvCxnSpPr>
              <p:nvPr/>
            </p:nvCxnSpPr>
            <p:spPr>
              <a:xfrm rot="16200000" flipV="1">
                <a:off x="3240048" y="-1355990"/>
                <a:ext cx="0" cy="6092904"/>
              </a:xfrm>
              <a:prstGeom prst="line">
                <a:avLst/>
              </a:prstGeom>
              <a:ln w="28575">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CC96A86B-CCC5-4B62-BC55-E8BC37457576}"/>
                </a:ext>
              </a:extLst>
            </p:cNvPr>
            <p:cNvGrpSpPr/>
            <p:nvPr/>
          </p:nvGrpSpPr>
          <p:grpSpPr>
            <a:xfrm>
              <a:off x="6328917" y="1313544"/>
              <a:ext cx="604380" cy="4399181"/>
              <a:chOff x="2482632" y="1313544"/>
              <a:chExt cx="604380" cy="4399181"/>
            </a:xfrm>
          </p:grpSpPr>
          <p:sp>
            <p:nvSpPr>
              <p:cNvPr id="44" name="TextBox 43">
                <a:extLst>
                  <a:ext uri="{FF2B5EF4-FFF2-40B4-BE49-F238E27FC236}">
                    <a16:creationId xmlns:a16="http://schemas.microsoft.com/office/drawing/2014/main" id="{22A7D23B-B39D-46D2-85DB-68DFF006704E}"/>
                  </a:ext>
                </a:extLst>
              </p:cNvPr>
              <p:cNvSpPr txBox="1"/>
              <p:nvPr/>
            </p:nvSpPr>
            <p:spPr>
              <a:xfrm>
                <a:off x="2482632" y="50663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1s</a:t>
                </a:r>
                <a:endParaRPr lang="en-CA" sz="3600" dirty="0">
                  <a:solidFill>
                    <a:schemeClr val="accent6">
                      <a:lumMod val="50000"/>
                    </a:schemeClr>
                  </a:solidFill>
                </a:endParaRPr>
              </a:p>
            </p:txBody>
          </p:sp>
          <p:sp>
            <p:nvSpPr>
              <p:cNvPr id="45" name="TextBox 44">
                <a:extLst>
                  <a:ext uri="{FF2B5EF4-FFF2-40B4-BE49-F238E27FC236}">
                    <a16:creationId xmlns:a16="http://schemas.microsoft.com/office/drawing/2014/main" id="{112E9C12-FF5A-4EF2-A129-58686E59E754}"/>
                  </a:ext>
                </a:extLst>
              </p:cNvPr>
              <p:cNvSpPr txBox="1"/>
              <p:nvPr/>
            </p:nvSpPr>
            <p:spPr>
              <a:xfrm>
                <a:off x="2482632" y="3190422"/>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3s</a:t>
                </a:r>
                <a:endParaRPr lang="en-CA" sz="3600" dirty="0">
                  <a:solidFill>
                    <a:schemeClr val="accent6">
                      <a:lumMod val="50000"/>
                    </a:schemeClr>
                  </a:solidFill>
                </a:endParaRPr>
              </a:p>
            </p:txBody>
          </p:sp>
          <p:sp>
            <p:nvSpPr>
              <p:cNvPr id="46" name="TextBox 45">
                <a:extLst>
                  <a:ext uri="{FF2B5EF4-FFF2-40B4-BE49-F238E27FC236}">
                    <a16:creationId xmlns:a16="http://schemas.microsoft.com/office/drawing/2014/main" id="{4FABC013-0588-49F4-978C-BE6E47E70CB8}"/>
                  </a:ext>
                </a:extLst>
              </p:cNvPr>
              <p:cNvSpPr txBox="1"/>
              <p:nvPr/>
            </p:nvSpPr>
            <p:spPr>
              <a:xfrm>
                <a:off x="2487168" y="22469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4s</a:t>
                </a:r>
                <a:endParaRPr lang="en-CA" sz="3600" dirty="0">
                  <a:solidFill>
                    <a:schemeClr val="accent6">
                      <a:lumMod val="50000"/>
                    </a:schemeClr>
                  </a:solidFill>
                </a:endParaRPr>
              </a:p>
            </p:txBody>
          </p:sp>
          <p:sp>
            <p:nvSpPr>
              <p:cNvPr id="47" name="TextBox 46">
                <a:extLst>
                  <a:ext uri="{FF2B5EF4-FFF2-40B4-BE49-F238E27FC236}">
                    <a16:creationId xmlns:a16="http://schemas.microsoft.com/office/drawing/2014/main" id="{01533966-BD2D-4C1E-BB1B-E1D90C6C2881}"/>
                  </a:ext>
                </a:extLst>
              </p:cNvPr>
              <p:cNvSpPr txBox="1"/>
              <p:nvPr/>
            </p:nvSpPr>
            <p:spPr>
              <a:xfrm>
                <a:off x="2487168" y="131354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5s</a:t>
                </a:r>
                <a:endParaRPr lang="en-CA" sz="3600" dirty="0">
                  <a:solidFill>
                    <a:schemeClr val="accent6">
                      <a:lumMod val="50000"/>
                    </a:schemeClr>
                  </a:solidFill>
                </a:endParaRPr>
              </a:p>
            </p:txBody>
          </p:sp>
          <p:sp>
            <p:nvSpPr>
              <p:cNvPr id="48" name="TextBox 47">
                <a:extLst>
                  <a:ext uri="{FF2B5EF4-FFF2-40B4-BE49-F238E27FC236}">
                    <a16:creationId xmlns:a16="http://schemas.microsoft.com/office/drawing/2014/main" id="{2ADA20D3-A30D-41C5-B394-DC13EB40DF5C}"/>
                  </a:ext>
                </a:extLst>
              </p:cNvPr>
              <p:cNvSpPr txBox="1"/>
              <p:nvPr/>
            </p:nvSpPr>
            <p:spPr>
              <a:xfrm>
                <a:off x="2482632" y="41138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2s</a:t>
                </a:r>
                <a:endParaRPr lang="en-CA" sz="3600" dirty="0">
                  <a:solidFill>
                    <a:schemeClr val="accent6">
                      <a:lumMod val="50000"/>
                    </a:schemeClr>
                  </a:solidFill>
                </a:endParaRPr>
              </a:p>
            </p:txBody>
          </p:sp>
        </p:grpSp>
      </p:grpSp>
      <p:pic>
        <p:nvPicPr>
          <p:cNvPr id="49" name="Picture 2">
            <a:extLst>
              <a:ext uri="{FF2B5EF4-FFF2-40B4-BE49-F238E27FC236}">
                <a16:creationId xmlns:a16="http://schemas.microsoft.com/office/drawing/2014/main" id="{01B43B8D-EEA9-434C-A948-580456256F4F}"/>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9095" t="10139" b="5438"/>
          <a:stretch/>
        </p:blipFill>
        <p:spPr bwMode="auto">
          <a:xfrm>
            <a:off x="2875040" y="5846728"/>
            <a:ext cx="738292" cy="101127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49782015"/>
      </p:ext>
    </p:extLst>
  </p:cSld>
  <p:clrMapOvr>
    <a:masterClrMapping/>
  </p:clrMapOvr>
  <mc:AlternateContent xmlns:mc="http://schemas.openxmlformats.org/markup-compatibility/2006" xmlns:p14="http://schemas.microsoft.com/office/powerpoint/2010/main">
    <mc:Choice Requires="p14">
      <p:transition spd="slow" p14:dur="2000" advTm="44612"/>
    </mc:Choice>
    <mc:Fallback xmlns="">
      <p:transition spd="slow" advTm="446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md type="call" cmd="playFrom(0.0)">
                                      <p:cBhvr>
                                        <p:cTn id="7" dur="1" fill="hold"/>
                                        <p:tgtEl>
                                          <p:spTgt spid="9"/>
                                        </p:tgtEl>
                                      </p:cBhvr>
                                    </p:cmd>
                                  </p:childTnLst>
                                </p:cTn>
                              </p:par>
                            </p:childTnLst>
                          </p:cTn>
                        </p:par>
                      </p:childTnLst>
                    </p:cTn>
                  </p:par>
                  <p:par>
                    <p:cTn id="8" fill="hold">
                      <p:stCondLst>
                        <p:cond delay="indefinite"/>
                      </p:stCondLst>
                      <p:childTnLst>
                        <p:par>
                          <p:cTn id="9" fill="hold">
                            <p:stCondLst>
                              <p:cond delay="0"/>
                            </p:stCondLst>
                            <p:childTnLst>
                              <p:par>
                                <p:cTn id="10" presetID="42" presetClass="path" presetSubtype="0" fill="hold" nodeType="clickEffect">
                                  <p:stCondLst>
                                    <p:cond delay="0"/>
                                  </p:stCondLst>
                                  <p:childTnLst>
                                    <p:animMotion origin="layout" path="M 4.375E-6 2.59259E-6 L -0.0043 -0.64375 " pathEditMode="relative" rAng="0" ptsTypes="AA">
                                      <p:cBhvr>
                                        <p:cTn id="11" dur="500" fill="hold"/>
                                        <p:tgtEl>
                                          <p:spTgt spid="49"/>
                                        </p:tgtEl>
                                        <p:attrNameLst>
                                          <p:attrName>ppt_x</p:attrName>
                                          <p:attrName>ppt_y</p:attrName>
                                        </p:attrNameLst>
                                      </p:cBhvr>
                                      <p:rCtr x="-221" y="-3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BEFD07-8D4D-4BE8-9F18-30905C627C98}"/>
              </a:ext>
            </a:extLst>
          </p:cNvPr>
          <p:cNvSpPr txBox="1">
            <a:spLocks/>
          </p:cNvSpPr>
          <p:nvPr/>
        </p:nvSpPr>
        <p:spPr>
          <a:xfrm>
            <a:off x="-10447" y="-460888"/>
            <a:ext cx="11916697" cy="177533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0070C0"/>
                </a:solidFill>
              </a:rPr>
              <a:t>Spacetime Basis (aka reference frame)</a:t>
            </a:r>
          </a:p>
        </p:txBody>
      </p:sp>
      <p:grpSp>
        <p:nvGrpSpPr>
          <p:cNvPr id="2" name="Group 1">
            <a:extLst>
              <a:ext uri="{FF2B5EF4-FFF2-40B4-BE49-F238E27FC236}">
                <a16:creationId xmlns:a16="http://schemas.microsoft.com/office/drawing/2014/main" id="{81DB47D4-9E39-46F9-A6CC-BB50D661ADE9}"/>
              </a:ext>
            </a:extLst>
          </p:cNvPr>
          <p:cNvGrpSpPr/>
          <p:nvPr/>
        </p:nvGrpSpPr>
        <p:grpSpPr>
          <a:xfrm>
            <a:off x="206740" y="781050"/>
            <a:ext cx="8099059" cy="6153150"/>
            <a:chOff x="206740" y="228600"/>
            <a:chExt cx="8099059" cy="6153150"/>
          </a:xfrm>
        </p:grpSpPr>
        <p:pic>
          <p:nvPicPr>
            <p:cNvPr id="15" name="Picture 14">
              <a:extLst>
                <a:ext uri="{FF2B5EF4-FFF2-40B4-BE49-F238E27FC236}">
                  <a16:creationId xmlns:a16="http://schemas.microsoft.com/office/drawing/2014/main" id="{0604529F-8100-47DF-98EA-EB42C5956320}"/>
                </a:ext>
              </a:extLst>
            </p:cNvPr>
            <p:cNvPicPr>
              <a:picLocks noChangeAspect="1"/>
            </p:cNvPicPr>
            <p:nvPr/>
          </p:nvPicPr>
          <p:blipFill rotWithShape="1">
            <a:blip r:embed="rId4"/>
            <a:srcRect l="1" t="1160" r="19350" b="-3981"/>
            <a:stretch/>
          </p:blipFill>
          <p:spPr>
            <a:xfrm>
              <a:off x="206740" y="476250"/>
              <a:ext cx="7927610" cy="5905500"/>
            </a:xfrm>
            <a:prstGeom prst="rect">
              <a:avLst/>
            </a:prstGeom>
          </p:spPr>
        </p:pic>
        <p:grpSp>
          <p:nvGrpSpPr>
            <p:cNvPr id="10" name="Group 9">
              <a:extLst>
                <a:ext uri="{FF2B5EF4-FFF2-40B4-BE49-F238E27FC236}">
                  <a16:creationId xmlns:a16="http://schemas.microsoft.com/office/drawing/2014/main" id="{BF704103-151F-4B9B-86E9-17387A9DC624}"/>
                </a:ext>
              </a:extLst>
            </p:cNvPr>
            <p:cNvGrpSpPr/>
            <p:nvPr/>
          </p:nvGrpSpPr>
          <p:grpSpPr>
            <a:xfrm>
              <a:off x="3257402" y="228600"/>
              <a:ext cx="5048397" cy="5565900"/>
              <a:chOff x="7607927" y="589531"/>
              <a:chExt cx="4775788" cy="5265345"/>
            </a:xfrm>
          </p:grpSpPr>
          <p:cxnSp>
            <p:nvCxnSpPr>
              <p:cNvPr id="11" name="Straight Arrow Connector 10">
                <a:extLst>
                  <a:ext uri="{FF2B5EF4-FFF2-40B4-BE49-F238E27FC236}">
                    <a16:creationId xmlns:a16="http://schemas.microsoft.com/office/drawing/2014/main" id="{C4B9501B-D8FD-4CC1-86D7-503FC38E83BF}"/>
                  </a:ext>
                </a:extLst>
              </p:cNvPr>
              <p:cNvCxnSpPr>
                <a:cxnSpLocks/>
              </p:cNvCxnSpPr>
              <p:nvPr/>
            </p:nvCxnSpPr>
            <p:spPr>
              <a:xfrm flipV="1">
                <a:off x="7607927" y="589531"/>
                <a:ext cx="0" cy="1135343"/>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0C7C9EB9-DF88-40CB-ACF0-359B4CA2CE8D}"/>
                  </a:ext>
                </a:extLst>
              </p:cNvPr>
              <p:cNvCxnSpPr>
                <a:cxnSpLocks/>
              </p:cNvCxnSpPr>
              <p:nvPr/>
            </p:nvCxnSpPr>
            <p:spPr>
              <a:xfrm>
                <a:off x="10960030" y="5854876"/>
                <a:ext cx="1423685"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20" name="Subtitle 2">
                <a:extLst>
                  <a:ext uri="{FF2B5EF4-FFF2-40B4-BE49-F238E27FC236}">
                    <a16:creationId xmlns:a16="http://schemas.microsoft.com/office/drawing/2014/main" id="{CE5B5502-D015-42F9-8F20-74896679547F}"/>
                  </a:ext>
                </a:extLst>
              </p:cNvPr>
              <p:cNvSpPr txBox="1">
                <a:spLocks/>
              </p:cNvSpPr>
              <p:nvPr/>
            </p:nvSpPr>
            <p:spPr>
              <a:xfrm>
                <a:off x="8358230" y="5890587"/>
                <a:ext cx="2648474" cy="7388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700" dirty="0">
                    <a:solidFill>
                      <a:srgbClr val="002060"/>
                    </a:solidFill>
                  </a:rPr>
                  <a:t>position </a:t>
                </a:r>
                <a14:m>
                  <m:oMath xmlns:m="http://schemas.openxmlformats.org/officeDocument/2006/math">
                    <m:r>
                      <a:rPr lang="en-US" sz="4700" b="0" i="1" smtClean="0">
                        <a:solidFill>
                          <a:srgbClr val="002060"/>
                        </a:solidFill>
                        <a:latin typeface="Cambria Math" panose="02040503050406030204" pitchFamily="18" charset="0"/>
                      </a:rPr>
                      <m:t>𝑥</m:t>
                    </m:r>
                  </m:oMath>
                </a14:m>
                <a:endParaRPr lang="en-US" dirty="0">
                  <a:solidFill>
                    <a:srgbClr val="002060"/>
                  </a:solidFill>
                </a:endParaRPr>
              </a:p>
            </p:txBody>
          </p:sp>
        </mc:Choice>
        <mc:Fallback xmlns="">
          <p:sp>
            <p:nvSpPr>
              <p:cNvPr id="20" name="Subtitle 2">
                <a:extLst>
                  <a:ext uri="{FF2B5EF4-FFF2-40B4-BE49-F238E27FC236}">
                    <a16:creationId xmlns:a16="http://schemas.microsoft.com/office/drawing/2014/main" id="{CE5B5502-D015-42F9-8F20-74896679547F}"/>
                  </a:ext>
                </a:extLst>
              </p:cNvPr>
              <p:cNvSpPr txBox="1">
                <a:spLocks noRot="1" noChangeAspect="1" noMove="1" noResize="1" noEditPoints="1" noAdjustHandles="1" noChangeArrowheads="1" noChangeShapeType="1" noTextEdit="1"/>
              </p:cNvSpPr>
              <p:nvPr/>
            </p:nvSpPr>
            <p:spPr>
              <a:xfrm>
                <a:off x="8358230" y="5890587"/>
                <a:ext cx="2648474" cy="738813"/>
              </a:xfrm>
              <a:prstGeom prst="rect">
                <a:avLst/>
              </a:prstGeom>
              <a:blipFill>
                <a:blip r:embed="rId7"/>
                <a:stretch>
                  <a:fillRect l="-9655" t="-27869" b="-41803"/>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1" name="Subtitle 2">
                <a:extLst>
                  <a:ext uri="{FF2B5EF4-FFF2-40B4-BE49-F238E27FC236}">
                    <a16:creationId xmlns:a16="http://schemas.microsoft.com/office/drawing/2014/main" id="{A60C47D2-E2E2-4774-9022-0AC4AD0040B1}"/>
                  </a:ext>
                </a:extLst>
              </p:cNvPr>
              <p:cNvSpPr txBox="1">
                <a:spLocks/>
              </p:cNvSpPr>
              <p:nvPr/>
            </p:nvSpPr>
            <p:spPr>
              <a:xfrm>
                <a:off x="3120448" y="956961"/>
                <a:ext cx="2648474" cy="757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700" dirty="0">
                    <a:solidFill>
                      <a:schemeClr val="accent6">
                        <a:lumMod val="50000"/>
                      </a:schemeClr>
                    </a:solidFill>
                  </a:rPr>
                  <a:t>time </a:t>
                </a:r>
                <a14:m>
                  <m:oMath xmlns:m="http://schemas.openxmlformats.org/officeDocument/2006/math">
                    <m:r>
                      <a:rPr lang="en-US" sz="4700" b="0" i="1" smtClean="0">
                        <a:solidFill>
                          <a:schemeClr val="accent6">
                            <a:lumMod val="50000"/>
                          </a:schemeClr>
                        </a:solidFill>
                        <a:latin typeface="Cambria Math" panose="02040503050406030204" pitchFamily="18" charset="0"/>
                      </a:rPr>
                      <m:t>𝑡</m:t>
                    </m:r>
                  </m:oMath>
                </a14:m>
                <a:r>
                  <a:rPr lang="en-US" sz="4700" dirty="0">
                    <a:solidFill>
                      <a:schemeClr val="accent6">
                        <a:lumMod val="50000"/>
                      </a:schemeClr>
                    </a:solidFill>
                  </a:rPr>
                  <a:t> </a:t>
                </a:r>
                <a:endParaRPr lang="en-US" dirty="0">
                  <a:solidFill>
                    <a:schemeClr val="accent6">
                      <a:lumMod val="50000"/>
                    </a:schemeClr>
                  </a:solidFill>
                </a:endParaRPr>
              </a:p>
            </p:txBody>
          </p:sp>
        </mc:Choice>
        <mc:Fallback xmlns="">
          <p:sp>
            <p:nvSpPr>
              <p:cNvPr id="21" name="Subtitle 2">
                <a:extLst>
                  <a:ext uri="{FF2B5EF4-FFF2-40B4-BE49-F238E27FC236}">
                    <a16:creationId xmlns:a16="http://schemas.microsoft.com/office/drawing/2014/main" id="{A60C47D2-E2E2-4774-9022-0AC4AD0040B1}"/>
                  </a:ext>
                </a:extLst>
              </p:cNvPr>
              <p:cNvSpPr txBox="1">
                <a:spLocks noRot="1" noChangeAspect="1" noMove="1" noResize="1" noEditPoints="1" noAdjustHandles="1" noChangeArrowheads="1" noChangeShapeType="1" noTextEdit="1"/>
              </p:cNvSpPr>
              <p:nvPr/>
            </p:nvSpPr>
            <p:spPr>
              <a:xfrm>
                <a:off x="3120448" y="956961"/>
                <a:ext cx="2648474" cy="757540"/>
              </a:xfrm>
              <a:prstGeom prst="rect">
                <a:avLst/>
              </a:prstGeom>
              <a:blipFill>
                <a:blip r:embed="rId8"/>
                <a:stretch>
                  <a:fillRect t="-28226" b="-39516"/>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8" name="Ink 7">
                <a:extLst>
                  <a:ext uri="{FF2B5EF4-FFF2-40B4-BE49-F238E27FC236}">
                    <a16:creationId xmlns:a16="http://schemas.microsoft.com/office/drawing/2014/main" id="{F7069309-8B47-487C-8B3B-1F58EEEAE40E}"/>
                  </a:ext>
                </a:extLst>
              </p14:cNvPr>
              <p14:cNvContentPartPr/>
              <p14:nvPr>
                <p:extLst>
                  <p:ext uri="{42D2F446-02D8-4167-A562-619A0277C38B}">
                    <p15:isNarration xmlns:p15="http://schemas.microsoft.com/office/powerpoint/2012/main" val="1"/>
                  </p:ext>
                </p:extLst>
              </p14:nvPr>
            </p14:nvContentPartPr>
            <p14:xfrm>
              <a:off x="2806920" y="2475000"/>
              <a:ext cx="3273840" cy="3197160"/>
            </p14:xfrm>
          </p:contentPart>
        </mc:Choice>
        <mc:Fallback xmlns="">
          <p:pic>
            <p:nvPicPr>
              <p:cNvPr id="8" name="Ink 7">
                <a:extLst>
                  <a:ext uri="{FF2B5EF4-FFF2-40B4-BE49-F238E27FC236}">
                    <a16:creationId xmlns:a16="http://schemas.microsoft.com/office/drawing/2014/main" id="{F7069309-8B47-487C-8B3B-1F58EEEAE40E}"/>
                  </a:ext>
                </a:extLst>
              </p:cNvPr>
              <p:cNvPicPr>
                <a:picLocks noGrp="1" noRot="1" noChangeAspect="1" noMove="1" noResize="1" noEditPoints="1" noAdjustHandles="1" noChangeArrowheads="1" noChangeShapeType="1"/>
              </p:cNvPicPr>
              <p:nvPr/>
            </p:nvPicPr>
            <p:blipFill>
              <a:blip r:embed="rId11"/>
              <a:stretch>
                <a:fillRect/>
              </a:stretch>
            </p:blipFill>
            <p:spPr>
              <a:xfrm>
                <a:off x="2797560" y="2465640"/>
                <a:ext cx="3292560" cy="3215880"/>
              </a:xfrm>
              <a:prstGeom prst="rect">
                <a:avLst/>
              </a:prstGeom>
            </p:spPr>
          </p:pic>
        </mc:Fallback>
      </mc:AlternateContent>
      <p:grpSp>
        <p:nvGrpSpPr>
          <p:cNvPr id="33" name="Group 32">
            <a:extLst>
              <a:ext uri="{FF2B5EF4-FFF2-40B4-BE49-F238E27FC236}">
                <a16:creationId xmlns:a16="http://schemas.microsoft.com/office/drawing/2014/main" id="{DBECB3CE-FEAC-4A69-A3BB-FB65C432F60E}"/>
              </a:ext>
            </a:extLst>
          </p:cNvPr>
          <p:cNvGrpSpPr/>
          <p:nvPr/>
        </p:nvGrpSpPr>
        <p:grpSpPr>
          <a:xfrm>
            <a:off x="8422638" y="956555"/>
            <a:ext cx="3573131" cy="3462528"/>
            <a:chOff x="8331198" y="1078475"/>
            <a:chExt cx="3573131" cy="3462528"/>
          </a:xfrm>
        </p:grpSpPr>
        <p:sp>
          <p:nvSpPr>
            <p:cNvPr id="34" name="Subtitle 2">
              <a:extLst>
                <a:ext uri="{FF2B5EF4-FFF2-40B4-BE49-F238E27FC236}">
                  <a16:creationId xmlns:a16="http://schemas.microsoft.com/office/drawing/2014/main" id="{75D1CFED-6EF7-4FD3-96D4-770040609AED}"/>
                </a:ext>
              </a:extLst>
            </p:cNvPr>
            <p:cNvSpPr txBox="1">
              <a:spLocks/>
            </p:cNvSpPr>
            <p:nvPr/>
          </p:nvSpPr>
          <p:spPr>
            <a:xfrm>
              <a:off x="8763001" y="1078475"/>
              <a:ext cx="3028950" cy="18361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u="sng" dirty="0"/>
                <a:t>Observer 2</a:t>
              </a:r>
              <a:r>
                <a:rPr lang="en-US" sz="4000" dirty="0"/>
                <a:t>: </a:t>
              </a:r>
              <a:br>
                <a:rPr lang="en-US" sz="4000" dirty="0"/>
              </a:br>
              <a:r>
                <a:rPr lang="en-US" sz="4000" dirty="0"/>
                <a:t>Car moving right</a:t>
              </a:r>
            </a:p>
          </p:txBody>
        </p:sp>
        <p:pic>
          <p:nvPicPr>
            <p:cNvPr id="35" name="Picture 2" descr="Ford Mustang, Car, Racing Car, Sports Car, Automobile">
              <a:extLst>
                <a:ext uri="{FF2B5EF4-FFF2-40B4-BE49-F238E27FC236}">
                  <a16:creationId xmlns:a16="http://schemas.microsoft.com/office/drawing/2014/main" id="{F6267EE2-D714-4605-A42A-1DE3C88CC4F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flipH="1">
              <a:off x="8331198" y="2776885"/>
              <a:ext cx="3573131" cy="176411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0" name="Straight Connector 39">
            <a:extLst>
              <a:ext uri="{FF2B5EF4-FFF2-40B4-BE49-F238E27FC236}">
                <a16:creationId xmlns:a16="http://schemas.microsoft.com/office/drawing/2014/main" id="{E0B46C4B-B41F-4C57-9330-9DCB7D2CA651}"/>
              </a:ext>
            </a:extLst>
          </p:cNvPr>
          <p:cNvCxnSpPr>
            <a:cxnSpLocks/>
          </p:cNvCxnSpPr>
          <p:nvPr/>
        </p:nvCxnSpPr>
        <p:spPr>
          <a:xfrm flipV="1">
            <a:off x="3279238" y="1659988"/>
            <a:ext cx="2381836" cy="4722350"/>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pic>
        <p:nvPicPr>
          <p:cNvPr id="39" name="Picture 2" descr="Ford Mustang, Car, Racing Car, Sports Car, Automobile">
            <a:extLst>
              <a:ext uri="{FF2B5EF4-FFF2-40B4-BE49-F238E27FC236}">
                <a16:creationId xmlns:a16="http://schemas.microsoft.com/office/drawing/2014/main" id="{587D94E3-4B44-4C8D-A103-544A5BA2A7B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flipH="1">
            <a:off x="2512819" y="5981699"/>
            <a:ext cx="1432144" cy="707075"/>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98C3E2FE-474D-4A73-9398-4014EB9A579B}"/>
              </a:ext>
            </a:extLst>
          </p:cNvPr>
          <p:cNvGrpSpPr/>
          <p:nvPr/>
        </p:nvGrpSpPr>
        <p:grpSpPr>
          <a:xfrm>
            <a:off x="165553" y="1313544"/>
            <a:ext cx="7217687" cy="5050519"/>
            <a:chOff x="165553" y="1313544"/>
            <a:chExt cx="7217687" cy="5050519"/>
          </a:xfrm>
        </p:grpSpPr>
        <p:grpSp>
          <p:nvGrpSpPr>
            <p:cNvPr id="51" name="Group 50">
              <a:extLst>
                <a:ext uri="{FF2B5EF4-FFF2-40B4-BE49-F238E27FC236}">
                  <a16:creationId xmlns:a16="http://schemas.microsoft.com/office/drawing/2014/main" id="{5D28A8FB-39EC-4F5E-9789-6E132D4BF0EF}"/>
                </a:ext>
              </a:extLst>
            </p:cNvPr>
            <p:cNvGrpSpPr/>
            <p:nvPr/>
          </p:nvGrpSpPr>
          <p:grpSpPr>
            <a:xfrm>
              <a:off x="165553" y="1690462"/>
              <a:ext cx="6611765" cy="4673601"/>
              <a:chOff x="165553" y="1690462"/>
              <a:chExt cx="6611765" cy="4673601"/>
            </a:xfrm>
          </p:grpSpPr>
          <p:cxnSp>
            <p:nvCxnSpPr>
              <p:cNvPr id="61" name="Straight Connector 60">
                <a:extLst>
                  <a:ext uri="{FF2B5EF4-FFF2-40B4-BE49-F238E27FC236}">
                    <a16:creationId xmlns:a16="http://schemas.microsoft.com/office/drawing/2014/main" id="{10897BFF-1A0A-46E5-A073-C2D131FDAD6F}"/>
                  </a:ext>
                </a:extLst>
              </p:cNvPr>
              <p:cNvCxnSpPr>
                <a:cxnSpLocks/>
              </p:cNvCxnSpPr>
              <p:nvPr/>
            </p:nvCxnSpPr>
            <p:spPr>
              <a:xfrm flipH="1">
                <a:off x="165553" y="5427891"/>
                <a:ext cx="6504188" cy="0"/>
              </a:xfrm>
              <a:prstGeom prst="line">
                <a:avLst/>
              </a:prstGeom>
              <a:ln w="28575">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7715608-3A9F-4972-8FF6-D1DA514775A4}"/>
                  </a:ext>
                </a:extLst>
              </p:cNvPr>
              <p:cNvCxnSpPr>
                <a:cxnSpLocks/>
              </p:cNvCxnSpPr>
              <p:nvPr/>
            </p:nvCxnSpPr>
            <p:spPr>
              <a:xfrm flipH="1">
                <a:off x="184246" y="3560991"/>
                <a:ext cx="6449636" cy="0"/>
              </a:xfrm>
              <a:prstGeom prst="line">
                <a:avLst/>
              </a:prstGeom>
              <a:ln w="28575">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3EA3F1D-DAFC-4C4E-9916-075E5F86CAAD}"/>
                  </a:ext>
                </a:extLst>
              </p:cNvPr>
              <p:cNvCxnSpPr>
                <a:cxnSpLocks/>
              </p:cNvCxnSpPr>
              <p:nvPr/>
            </p:nvCxnSpPr>
            <p:spPr>
              <a:xfrm flipH="1">
                <a:off x="174901" y="6364063"/>
                <a:ext cx="6297617" cy="0"/>
              </a:xfrm>
              <a:prstGeom prst="line">
                <a:avLst/>
              </a:prstGeom>
              <a:ln w="28575">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9F8157C-F7FF-41FA-A469-089934466077}"/>
                  </a:ext>
                </a:extLst>
              </p:cNvPr>
              <p:cNvCxnSpPr>
                <a:cxnSpLocks/>
              </p:cNvCxnSpPr>
              <p:nvPr/>
            </p:nvCxnSpPr>
            <p:spPr>
              <a:xfrm flipH="1">
                <a:off x="165555" y="4480833"/>
                <a:ext cx="6540045" cy="0"/>
              </a:xfrm>
              <a:prstGeom prst="line">
                <a:avLst/>
              </a:prstGeom>
              <a:ln w="28575">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03A2F82-2EF9-4CB2-A646-234D8EB0C772}"/>
                  </a:ext>
                </a:extLst>
              </p:cNvPr>
              <p:cNvCxnSpPr>
                <a:cxnSpLocks/>
              </p:cNvCxnSpPr>
              <p:nvPr/>
            </p:nvCxnSpPr>
            <p:spPr>
              <a:xfrm flipH="1">
                <a:off x="184249" y="2612120"/>
                <a:ext cx="6503422" cy="0"/>
              </a:xfrm>
              <a:prstGeom prst="line">
                <a:avLst/>
              </a:prstGeom>
              <a:ln w="28575">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563384D-C33F-40E9-B466-8A65D8A46F41}"/>
                  </a:ext>
                </a:extLst>
              </p:cNvPr>
              <p:cNvCxnSpPr>
                <a:cxnSpLocks/>
              </p:cNvCxnSpPr>
              <p:nvPr/>
            </p:nvCxnSpPr>
            <p:spPr>
              <a:xfrm flipH="1">
                <a:off x="193596" y="1690462"/>
                <a:ext cx="6583722" cy="0"/>
              </a:xfrm>
              <a:prstGeom prst="line">
                <a:avLst/>
              </a:prstGeom>
              <a:ln w="28575">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508534DC-7642-408A-9DFD-210D8883FC81}"/>
                </a:ext>
              </a:extLst>
            </p:cNvPr>
            <p:cNvGrpSpPr/>
            <p:nvPr/>
          </p:nvGrpSpPr>
          <p:grpSpPr>
            <a:xfrm>
              <a:off x="6778860" y="1313544"/>
              <a:ext cx="604380" cy="4399181"/>
              <a:chOff x="2482632" y="1313544"/>
              <a:chExt cx="604380" cy="4399181"/>
            </a:xfrm>
          </p:grpSpPr>
          <p:sp>
            <p:nvSpPr>
              <p:cNvPr id="53" name="TextBox 52">
                <a:extLst>
                  <a:ext uri="{FF2B5EF4-FFF2-40B4-BE49-F238E27FC236}">
                    <a16:creationId xmlns:a16="http://schemas.microsoft.com/office/drawing/2014/main" id="{7056AA6D-164D-4505-91FC-9CA5E3ADF8B7}"/>
                  </a:ext>
                </a:extLst>
              </p:cNvPr>
              <p:cNvSpPr txBox="1"/>
              <p:nvPr/>
            </p:nvSpPr>
            <p:spPr>
              <a:xfrm>
                <a:off x="2482632" y="50663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1s</a:t>
                </a:r>
                <a:endParaRPr lang="en-CA" sz="3600" dirty="0">
                  <a:solidFill>
                    <a:schemeClr val="accent6">
                      <a:lumMod val="50000"/>
                    </a:schemeClr>
                  </a:solidFill>
                </a:endParaRPr>
              </a:p>
            </p:txBody>
          </p:sp>
          <p:sp>
            <p:nvSpPr>
              <p:cNvPr id="54" name="TextBox 53">
                <a:extLst>
                  <a:ext uri="{FF2B5EF4-FFF2-40B4-BE49-F238E27FC236}">
                    <a16:creationId xmlns:a16="http://schemas.microsoft.com/office/drawing/2014/main" id="{E074D0DD-0AEC-4774-8223-556F6702CF79}"/>
                  </a:ext>
                </a:extLst>
              </p:cNvPr>
              <p:cNvSpPr txBox="1"/>
              <p:nvPr/>
            </p:nvSpPr>
            <p:spPr>
              <a:xfrm>
                <a:off x="2482632" y="3190422"/>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3s</a:t>
                </a:r>
                <a:endParaRPr lang="en-CA" sz="3600" dirty="0">
                  <a:solidFill>
                    <a:schemeClr val="accent6">
                      <a:lumMod val="50000"/>
                    </a:schemeClr>
                  </a:solidFill>
                </a:endParaRPr>
              </a:p>
            </p:txBody>
          </p:sp>
          <p:sp>
            <p:nvSpPr>
              <p:cNvPr id="57" name="TextBox 56">
                <a:extLst>
                  <a:ext uri="{FF2B5EF4-FFF2-40B4-BE49-F238E27FC236}">
                    <a16:creationId xmlns:a16="http://schemas.microsoft.com/office/drawing/2014/main" id="{FB71B4AB-EC69-4D47-8340-E6632BCE6B6B}"/>
                  </a:ext>
                </a:extLst>
              </p:cNvPr>
              <p:cNvSpPr txBox="1"/>
              <p:nvPr/>
            </p:nvSpPr>
            <p:spPr>
              <a:xfrm>
                <a:off x="2487168" y="22469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4s</a:t>
                </a:r>
                <a:endParaRPr lang="en-CA" sz="3600" dirty="0">
                  <a:solidFill>
                    <a:schemeClr val="accent6">
                      <a:lumMod val="50000"/>
                    </a:schemeClr>
                  </a:solidFill>
                </a:endParaRPr>
              </a:p>
            </p:txBody>
          </p:sp>
          <p:sp>
            <p:nvSpPr>
              <p:cNvPr id="59" name="TextBox 58">
                <a:extLst>
                  <a:ext uri="{FF2B5EF4-FFF2-40B4-BE49-F238E27FC236}">
                    <a16:creationId xmlns:a16="http://schemas.microsoft.com/office/drawing/2014/main" id="{22084F66-7CDC-4B6F-9173-9B46ED81D73D}"/>
                  </a:ext>
                </a:extLst>
              </p:cNvPr>
              <p:cNvSpPr txBox="1"/>
              <p:nvPr/>
            </p:nvSpPr>
            <p:spPr>
              <a:xfrm>
                <a:off x="2487168" y="131354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5s</a:t>
                </a:r>
                <a:endParaRPr lang="en-CA" sz="3600" dirty="0">
                  <a:solidFill>
                    <a:schemeClr val="accent6">
                      <a:lumMod val="50000"/>
                    </a:schemeClr>
                  </a:solidFill>
                </a:endParaRPr>
              </a:p>
            </p:txBody>
          </p:sp>
          <p:sp>
            <p:nvSpPr>
              <p:cNvPr id="60" name="TextBox 59">
                <a:extLst>
                  <a:ext uri="{FF2B5EF4-FFF2-40B4-BE49-F238E27FC236}">
                    <a16:creationId xmlns:a16="http://schemas.microsoft.com/office/drawing/2014/main" id="{52549372-D430-4264-9F27-E4BB05F85F2B}"/>
                  </a:ext>
                </a:extLst>
              </p:cNvPr>
              <p:cNvSpPr txBox="1"/>
              <p:nvPr/>
            </p:nvSpPr>
            <p:spPr>
              <a:xfrm>
                <a:off x="2482632" y="41138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2s</a:t>
                </a:r>
                <a:endParaRPr lang="en-CA" sz="3600" dirty="0">
                  <a:solidFill>
                    <a:schemeClr val="accent6">
                      <a:lumMod val="50000"/>
                    </a:schemeClr>
                  </a:solidFill>
                </a:endParaRPr>
              </a:p>
            </p:txBody>
          </p:sp>
        </p:grpSp>
      </p:grpSp>
      <p:grpSp>
        <p:nvGrpSpPr>
          <p:cNvPr id="13" name="Group 12">
            <a:extLst>
              <a:ext uri="{FF2B5EF4-FFF2-40B4-BE49-F238E27FC236}">
                <a16:creationId xmlns:a16="http://schemas.microsoft.com/office/drawing/2014/main" id="{7B8B44C9-10F6-4FF0-A12F-99591A5D8348}"/>
              </a:ext>
            </a:extLst>
          </p:cNvPr>
          <p:cNvGrpSpPr/>
          <p:nvPr/>
        </p:nvGrpSpPr>
        <p:grpSpPr>
          <a:xfrm>
            <a:off x="168918" y="1494971"/>
            <a:ext cx="6464964" cy="5200651"/>
            <a:chOff x="168918" y="1494971"/>
            <a:chExt cx="6464964" cy="5200651"/>
          </a:xfrm>
        </p:grpSpPr>
        <p:grpSp>
          <p:nvGrpSpPr>
            <p:cNvPr id="41" name="Group 40">
              <a:extLst>
                <a:ext uri="{FF2B5EF4-FFF2-40B4-BE49-F238E27FC236}">
                  <a16:creationId xmlns:a16="http://schemas.microsoft.com/office/drawing/2014/main" id="{EA7B79A2-93CA-41DD-B5D4-E97A0E0C148A}"/>
                </a:ext>
              </a:extLst>
            </p:cNvPr>
            <p:cNvGrpSpPr/>
            <p:nvPr/>
          </p:nvGrpSpPr>
          <p:grpSpPr>
            <a:xfrm>
              <a:off x="266700" y="1494971"/>
              <a:ext cx="6367182" cy="5200651"/>
              <a:chOff x="266700" y="1494971"/>
              <a:chExt cx="6367182" cy="5200651"/>
            </a:xfrm>
          </p:grpSpPr>
          <p:cxnSp>
            <p:nvCxnSpPr>
              <p:cNvPr id="42" name="Straight Connector 41">
                <a:extLst>
                  <a:ext uri="{FF2B5EF4-FFF2-40B4-BE49-F238E27FC236}">
                    <a16:creationId xmlns:a16="http://schemas.microsoft.com/office/drawing/2014/main" id="{6C13E5DE-EDC2-48ED-85FE-8EC73144CBB6}"/>
                  </a:ext>
                </a:extLst>
              </p:cNvPr>
              <p:cNvCxnSpPr>
                <a:cxnSpLocks/>
              </p:cNvCxnSpPr>
              <p:nvPr/>
            </p:nvCxnSpPr>
            <p:spPr>
              <a:xfrm flipV="1">
                <a:off x="400251" y="1553029"/>
                <a:ext cx="2409200" cy="5057322"/>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43E5838-6DB4-40B3-BCD1-FE8AE1250CCB}"/>
                  </a:ext>
                </a:extLst>
              </p:cNvPr>
              <p:cNvCxnSpPr>
                <a:cxnSpLocks/>
              </p:cNvCxnSpPr>
              <p:nvPr/>
            </p:nvCxnSpPr>
            <p:spPr>
              <a:xfrm flipV="1">
                <a:off x="279400" y="1524000"/>
                <a:ext cx="702393" cy="1474442"/>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B0E922D-3AB0-48C6-8ED3-69396A981E21}"/>
                  </a:ext>
                </a:extLst>
              </p:cNvPr>
              <p:cNvCxnSpPr>
                <a:cxnSpLocks/>
              </p:cNvCxnSpPr>
              <p:nvPr/>
            </p:nvCxnSpPr>
            <p:spPr>
              <a:xfrm flipV="1">
                <a:off x="1320800" y="1538514"/>
                <a:ext cx="2446593" cy="5135816"/>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1292730-6BA4-4795-8E19-06F949CFF7A8}"/>
                  </a:ext>
                </a:extLst>
              </p:cNvPr>
              <p:cNvCxnSpPr>
                <a:cxnSpLocks/>
              </p:cNvCxnSpPr>
              <p:nvPr/>
            </p:nvCxnSpPr>
            <p:spPr>
              <a:xfrm flipV="1">
                <a:off x="266700" y="1494971"/>
                <a:ext cx="1635579" cy="3433361"/>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AB14354-FD43-43D2-87EA-DB22EC450247}"/>
                  </a:ext>
                </a:extLst>
              </p:cNvPr>
              <p:cNvCxnSpPr>
                <a:cxnSpLocks/>
              </p:cNvCxnSpPr>
              <p:nvPr/>
            </p:nvCxnSpPr>
            <p:spPr>
              <a:xfrm flipV="1">
                <a:off x="4986565" y="3299012"/>
                <a:ext cx="1600636" cy="3396610"/>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C8CE7A0-D75B-41C6-A1C1-A4CAA8965943}"/>
                  </a:ext>
                </a:extLst>
              </p:cNvPr>
              <p:cNvCxnSpPr>
                <a:cxnSpLocks/>
              </p:cNvCxnSpPr>
              <p:nvPr/>
            </p:nvCxnSpPr>
            <p:spPr>
              <a:xfrm flipV="1">
                <a:off x="5971989" y="5203865"/>
                <a:ext cx="661893" cy="1389425"/>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71335B81-C644-41E0-BA21-70D9EA90A066}"/>
                </a:ext>
              </a:extLst>
            </p:cNvPr>
            <p:cNvGrpSpPr/>
            <p:nvPr/>
          </p:nvGrpSpPr>
          <p:grpSpPr>
            <a:xfrm>
              <a:off x="168918" y="3482723"/>
              <a:ext cx="6318968" cy="468015"/>
              <a:chOff x="-1021255" y="2553809"/>
              <a:chExt cx="6318968" cy="468015"/>
            </a:xfrm>
          </p:grpSpPr>
          <p:sp>
            <p:nvSpPr>
              <p:cNvPr id="70" name="TextBox 69">
                <a:extLst>
                  <a:ext uri="{FF2B5EF4-FFF2-40B4-BE49-F238E27FC236}">
                    <a16:creationId xmlns:a16="http://schemas.microsoft.com/office/drawing/2014/main" id="{43834488-B5D1-4A8C-A637-8751CED93A02}"/>
                  </a:ext>
                </a:extLst>
              </p:cNvPr>
              <p:cNvSpPr txBox="1"/>
              <p:nvPr/>
            </p:nvSpPr>
            <p:spPr>
              <a:xfrm>
                <a:off x="4624324" y="2554522"/>
                <a:ext cx="673389" cy="461665"/>
              </a:xfrm>
              <a:prstGeom prst="rect">
                <a:avLst/>
              </a:prstGeom>
              <a:solidFill>
                <a:schemeClr val="bg1"/>
              </a:solidFill>
              <a:effectLst>
                <a:softEdge rad="127000"/>
              </a:effectLst>
            </p:spPr>
            <p:txBody>
              <a:bodyPr wrap="square" rtlCol="0">
                <a:spAutoFit/>
              </a:bodyPr>
              <a:lstStyle/>
              <a:p>
                <a:r>
                  <a:rPr lang="en-US" sz="2400" dirty="0">
                    <a:solidFill>
                      <a:srgbClr val="002060"/>
                    </a:solidFill>
                  </a:rPr>
                  <a:t>2m</a:t>
                </a:r>
                <a:endParaRPr lang="en-CA" sz="2400" dirty="0">
                  <a:solidFill>
                    <a:srgbClr val="002060"/>
                  </a:solidFill>
                </a:endParaRPr>
              </a:p>
            </p:txBody>
          </p:sp>
          <p:sp>
            <p:nvSpPr>
              <p:cNvPr id="71" name="TextBox 70">
                <a:extLst>
                  <a:ext uri="{FF2B5EF4-FFF2-40B4-BE49-F238E27FC236}">
                    <a16:creationId xmlns:a16="http://schemas.microsoft.com/office/drawing/2014/main" id="{2C500EF4-3F39-4DEF-9C18-D3DDB9179A05}"/>
                  </a:ext>
                </a:extLst>
              </p:cNvPr>
              <p:cNvSpPr txBox="1"/>
              <p:nvPr/>
            </p:nvSpPr>
            <p:spPr>
              <a:xfrm>
                <a:off x="-58057" y="2553809"/>
                <a:ext cx="679994" cy="461665"/>
              </a:xfrm>
              <a:prstGeom prst="rect">
                <a:avLst/>
              </a:prstGeom>
              <a:solidFill>
                <a:schemeClr val="bg1"/>
              </a:solidFill>
              <a:effectLst>
                <a:softEdge rad="127000"/>
              </a:effectLst>
            </p:spPr>
            <p:txBody>
              <a:bodyPr wrap="none" rtlCol="0">
                <a:spAutoFit/>
              </a:bodyPr>
              <a:lstStyle/>
              <a:p>
                <a:r>
                  <a:rPr lang="en-US" sz="2400" dirty="0">
                    <a:solidFill>
                      <a:srgbClr val="002060"/>
                    </a:solidFill>
                  </a:rPr>
                  <a:t>-3m</a:t>
                </a:r>
                <a:endParaRPr lang="en-CA" sz="2400" dirty="0">
                  <a:solidFill>
                    <a:srgbClr val="002060"/>
                  </a:solidFill>
                </a:endParaRPr>
              </a:p>
            </p:txBody>
          </p:sp>
          <p:sp>
            <p:nvSpPr>
              <p:cNvPr id="72" name="TextBox 71">
                <a:extLst>
                  <a:ext uri="{FF2B5EF4-FFF2-40B4-BE49-F238E27FC236}">
                    <a16:creationId xmlns:a16="http://schemas.microsoft.com/office/drawing/2014/main" id="{5CCF8101-3C6F-40F0-84FC-B08F59A01AA6}"/>
                  </a:ext>
                </a:extLst>
              </p:cNvPr>
              <p:cNvSpPr txBox="1"/>
              <p:nvPr/>
            </p:nvSpPr>
            <p:spPr>
              <a:xfrm>
                <a:off x="868084" y="2558571"/>
                <a:ext cx="679994" cy="461665"/>
              </a:xfrm>
              <a:prstGeom prst="rect">
                <a:avLst/>
              </a:prstGeom>
              <a:solidFill>
                <a:schemeClr val="bg1"/>
              </a:solidFill>
              <a:effectLst>
                <a:softEdge rad="127000"/>
              </a:effectLst>
            </p:spPr>
            <p:txBody>
              <a:bodyPr wrap="none" rtlCol="0">
                <a:spAutoFit/>
              </a:bodyPr>
              <a:lstStyle/>
              <a:p>
                <a:r>
                  <a:rPr lang="en-US" sz="2400" dirty="0">
                    <a:solidFill>
                      <a:srgbClr val="002060"/>
                    </a:solidFill>
                  </a:rPr>
                  <a:t>-2m</a:t>
                </a:r>
                <a:endParaRPr lang="en-CA" sz="2400" dirty="0">
                  <a:solidFill>
                    <a:srgbClr val="002060"/>
                  </a:solidFill>
                </a:endParaRPr>
              </a:p>
            </p:txBody>
          </p:sp>
          <p:sp>
            <p:nvSpPr>
              <p:cNvPr id="73" name="TextBox 72">
                <a:extLst>
                  <a:ext uri="{FF2B5EF4-FFF2-40B4-BE49-F238E27FC236}">
                    <a16:creationId xmlns:a16="http://schemas.microsoft.com/office/drawing/2014/main" id="{4269B10E-30E9-4FC6-ABE3-5C6AFC6CE382}"/>
                  </a:ext>
                </a:extLst>
              </p:cNvPr>
              <p:cNvSpPr txBox="1"/>
              <p:nvPr/>
            </p:nvSpPr>
            <p:spPr>
              <a:xfrm>
                <a:off x="-1021255" y="2560159"/>
                <a:ext cx="679994" cy="461665"/>
              </a:xfrm>
              <a:prstGeom prst="rect">
                <a:avLst/>
              </a:prstGeom>
              <a:solidFill>
                <a:schemeClr val="bg1"/>
              </a:solidFill>
              <a:effectLst>
                <a:softEdge rad="127000"/>
              </a:effectLst>
            </p:spPr>
            <p:txBody>
              <a:bodyPr wrap="none" rtlCol="0">
                <a:spAutoFit/>
              </a:bodyPr>
              <a:lstStyle/>
              <a:p>
                <a:r>
                  <a:rPr lang="en-US" sz="2400" dirty="0">
                    <a:solidFill>
                      <a:srgbClr val="002060"/>
                    </a:solidFill>
                  </a:rPr>
                  <a:t>-4m</a:t>
                </a:r>
                <a:endParaRPr lang="en-CA" sz="2400" dirty="0">
                  <a:solidFill>
                    <a:srgbClr val="002060"/>
                  </a:solidFill>
                </a:endParaRPr>
              </a:p>
            </p:txBody>
          </p:sp>
        </p:grpSp>
      </p:grpSp>
      <p:grpSp>
        <p:nvGrpSpPr>
          <p:cNvPr id="7" name="Group 6">
            <a:extLst>
              <a:ext uri="{FF2B5EF4-FFF2-40B4-BE49-F238E27FC236}">
                <a16:creationId xmlns:a16="http://schemas.microsoft.com/office/drawing/2014/main" id="{180BA805-303E-4485-B2A8-20AC9FC0D80C}"/>
              </a:ext>
            </a:extLst>
          </p:cNvPr>
          <p:cNvGrpSpPr/>
          <p:nvPr/>
        </p:nvGrpSpPr>
        <p:grpSpPr>
          <a:xfrm>
            <a:off x="4181022" y="1524000"/>
            <a:ext cx="2378964" cy="5048251"/>
            <a:chOff x="4181022" y="1524000"/>
            <a:chExt cx="2378964" cy="5048251"/>
          </a:xfrm>
        </p:grpSpPr>
        <p:cxnSp>
          <p:nvCxnSpPr>
            <p:cNvPr id="58" name="Straight Connector 57">
              <a:extLst>
                <a:ext uri="{FF2B5EF4-FFF2-40B4-BE49-F238E27FC236}">
                  <a16:creationId xmlns:a16="http://schemas.microsoft.com/office/drawing/2014/main" id="{8D0F8AF8-2D7A-4C7B-9FB3-A32646E69D24}"/>
                </a:ext>
              </a:extLst>
            </p:cNvPr>
            <p:cNvCxnSpPr>
              <a:cxnSpLocks/>
            </p:cNvCxnSpPr>
            <p:nvPr/>
          </p:nvCxnSpPr>
          <p:spPr>
            <a:xfrm flipV="1">
              <a:off x="4181022" y="1524000"/>
              <a:ext cx="2378964" cy="5048251"/>
            </a:xfrm>
            <a:prstGeom prst="line">
              <a:avLst/>
            </a:prstGeom>
            <a:ln w="38100">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F4D062F8-F314-44EE-B87F-712D34906A53}"/>
                </a:ext>
              </a:extLst>
            </p:cNvPr>
            <p:cNvSpPr txBox="1"/>
            <p:nvPr/>
          </p:nvSpPr>
          <p:spPr>
            <a:xfrm>
              <a:off x="4879024" y="3460758"/>
              <a:ext cx="626886"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1m</a:t>
              </a:r>
              <a:endParaRPr lang="en-CA" sz="2800" dirty="0">
                <a:solidFill>
                  <a:srgbClr val="002060"/>
                </a:solidFill>
              </a:endParaRPr>
            </a:p>
          </p:txBody>
        </p:sp>
      </p:grpSp>
      <p:sp>
        <p:nvSpPr>
          <p:cNvPr id="75" name="TextBox 74">
            <a:extLst>
              <a:ext uri="{FF2B5EF4-FFF2-40B4-BE49-F238E27FC236}">
                <a16:creationId xmlns:a16="http://schemas.microsoft.com/office/drawing/2014/main" id="{DFBE15FD-1012-44FD-A22E-FFCAC86B9FDE}"/>
              </a:ext>
            </a:extLst>
          </p:cNvPr>
          <p:cNvSpPr txBox="1"/>
          <p:nvPr/>
        </p:nvSpPr>
        <p:spPr>
          <a:xfrm>
            <a:off x="3955718" y="3472744"/>
            <a:ext cx="626886"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0m</a:t>
            </a:r>
            <a:endParaRPr lang="en-CA" sz="2800" dirty="0">
              <a:solidFill>
                <a:srgbClr val="002060"/>
              </a:solidFill>
            </a:endParaRPr>
          </a:p>
        </p:txBody>
      </p:sp>
      <p:grpSp>
        <p:nvGrpSpPr>
          <p:cNvPr id="6" name="Group 5">
            <a:extLst>
              <a:ext uri="{FF2B5EF4-FFF2-40B4-BE49-F238E27FC236}">
                <a16:creationId xmlns:a16="http://schemas.microsoft.com/office/drawing/2014/main" id="{51940DC1-B828-4567-A7B1-562634803342}"/>
              </a:ext>
            </a:extLst>
          </p:cNvPr>
          <p:cNvGrpSpPr/>
          <p:nvPr/>
        </p:nvGrpSpPr>
        <p:grpSpPr>
          <a:xfrm>
            <a:off x="2310494" y="1567543"/>
            <a:ext cx="2360164" cy="4954387"/>
            <a:chOff x="2310494" y="1567543"/>
            <a:chExt cx="2360164" cy="4954387"/>
          </a:xfrm>
        </p:grpSpPr>
        <p:cxnSp>
          <p:nvCxnSpPr>
            <p:cNvPr id="46" name="Straight Connector 45">
              <a:extLst>
                <a:ext uri="{FF2B5EF4-FFF2-40B4-BE49-F238E27FC236}">
                  <a16:creationId xmlns:a16="http://schemas.microsoft.com/office/drawing/2014/main" id="{6F503FFA-4181-4134-8560-CB6F759F6163}"/>
                </a:ext>
              </a:extLst>
            </p:cNvPr>
            <p:cNvCxnSpPr>
              <a:cxnSpLocks/>
            </p:cNvCxnSpPr>
            <p:nvPr/>
          </p:nvCxnSpPr>
          <p:spPr>
            <a:xfrm flipV="1">
              <a:off x="2310494" y="1567543"/>
              <a:ext cx="2360164" cy="4954387"/>
            </a:xfrm>
            <a:prstGeom prst="line">
              <a:avLst/>
            </a:prstGeom>
            <a:ln w="38100">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6D191617-0EAA-4343-A51F-8A9FEF85578D}"/>
                </a:ext>
              </a:extLst>
            </p:cNvPr>
            <p:cNvSpPr txBox="1"/>
            <p:nvPr/>
          </p:nvSpPr>
          <p:spPr>
            <a:xfrm>
              <a:off x="2896053" y="3455182"/>
              <a:ext cx="732852"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-1m</a:t>
              </a:r>
              <a:endParaRPr lang="en-CA" sz="2800" dirty="0">
                <a:solidFill>
                  <a:srgbClr val="002060"/>
                </a:solidFill>
              </a:endParaRPr>
            </a:p>
          </p:txBody>
        </p:sp>
      </p:grpSp>
    </p:spTree>
    <p:custDataLst>
      <p:tags r:id="rId1"/>
    </p:custDataLst>
    <p:extLst>
      <p:ext uri="{BB962C8B-B14F-4D97-AF65-F5344CB8AC3E}">
        <p14:creationId xmlns:p14="http://schemas.microsoft.com/office/powerpoint/2010/main" val="1257924111"/>
      </p:ext>
    </p:extLst>
  </p:cSld>
  <p:clrMapOvr>
    <a:masterClrMapping/>
  </p:clrMapOvr>
  <mc:AlternateContent xmlns:mc="http://schemas.openxmlformats.org/markup-compatibility/2006" xmlns:p14="http://schemas.microsoft.com/office/powerpoint/2010/main">
    <mc:Choice Requires="p14">
      <p:transition spd="slow" p14:dur="2000" advTm="38946"/>
    </mc:Choice>
    <mc:Fallback xmlns="">
      <p:transition spd="slow" advTm="389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md type="call" cmd="playFrom(0.0)">
                                      <p:cBhvr>
                                        <p:cTn id="7" dur="1" fill="hold"/>
                                        <p:tgtEl>
                                          <p:spTgt spid="8"/>
                                        </p:tgtEl>
                                      </p:cBhvr>
                                    </p:cmd>
                                  </p:childTnLst>
                                </p:cTn>
                              </p:par>
                            </p:childTnLst>
                          </p:cTn>
                        </p:par>
                      </p:childTnLst>
                    </p:cTn>
                  </p:par>
                  <p:par>
                    <p:cTn id="8" fill="hold">
                      <p:stCondLst>
                        <p:cond delay="indefinite"/>
                      </p:stCondLst>
                      <p:childTnLst>
                        <p:par>
                          <p:cTn id="9" fill="hold">
                            <p:stCondLst>
                              <p:cond delay="0"/>
                            </p:stCondLst>
                            <p:childTnLst>
                              <p:par>
                                <p:cTn id="10" presetID="42" presetClass="path" presetSubtype="0" fill="hold" nodeType="clickEffect">
                                  <p:stCondLst>
                                    <p:cond delay="0"/>
                                  </p:stCondLst>
                                  <p:childTnLst>
                                    <p:animMotion origin="layout" path="M -3.75E-6 -1.11111E-6 L 0.19922 -0.68102 " pathEditMode="relative" rAng="0" ptsTypes="AA">
                                      <p:cBhvr>
                                        <p:cTn id="11" dur="5000" fill="hold"/>
                                        <p:tgtEl>
                                          <p:spTgt spid="39"/>
                                        </p:tgtEl>
                                        <p:attrNameLst>
                                          <p:attrName>ppt_x</p:attrName>
                                          <p:attrName>ppt_y</p:attrName>
                                        </p:attrNameLst>
                                      </p:cBhvr>
                                      <p:rCtr x="9961" y="-34051"/>
                                    </p:animMotion>
                                  </p:childTnLst>
                                </p:cTn>
                              </p:par>
                              <p:par>
                                <p:cTn id="12" presetID="22" presetClass="entr" presetSubtype="4" fill="hold" nodeType="with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wipe(down)">
                                      <p:cBhvr>
                                        <p:cTn id="14" dur="5500"/>
                                        <p:tgtEl>
                                          <p:spTgt spid="40"/>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down)">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50"/>
                                        </p:tgtEl>
                                        <p:attrNameLst>
                                          <p:attrName>style.visibility</p:attrName>
                                        </p:attrNameLst>
                                      </p:cBhvr>
                                      <p:to>
                                        <p:strVal val="visible"/>
                                      </p:to>
                                    </p:set>
                                    <p:animEffect transition="in" filter="wipe(down)">
                                      <p:cBhvr>
                                        <p:cTn id="3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BEFD07-8D4D-4BE8-9F18-30905C627C98}"/>
              </a:ext>
            </a:extLst>
          </p:cNvPr>
          <p:cNvSpPr txBox="1">
            <a:spLocks/>
          </p:cNvSpPr>
          <p:nvPr/>
        </p:nvSpPr>
        <p:spPr>
          <a:xfrm>
            <a:off x="-10447" y="-460888"/>
            <a:ext cx="11916697" cy="177533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0070C0"/>
                </a:solidFill>
              </a:rPr>
              <a:t>Spacetime Basis (aka reference frame)</a:t>
            </a:r>
          </a:p>
        </p:txBody>
      </p:sp>
      <p:grpSp>
        <p:nvGrpSpPr>
          <p:cNvPr id="2" name="Group 1">
            <a:extLst>
              <a:ext uri="{FF2B5EF4-FFF2-40B4-BE49-F238E27FC236}">
                <a16:creationId xmlns:a16="http://schemas.microsoft.com/office/drawing/2014/main" id="{81DB47D4-9E39-46F9-A6CC-BB50D661ADE9}"/>
              </a:ext>
            </a:extLst>
          </p:cNvPr>
          <p:cNvGrpSpPr/>
          <p:nvPr/>
        </p:nvGrpSpPr>
        <p:grpSpPr>
          <a:xfrm>
            <a:off x="206740" y="781050"/>
            <a:ext cx="8099059" cy="6153150"/>
            <a:chOff x="206740" y="228600"/>
            <a:chExt cx="8099059" cy="6153150"/>
          </a:xfrm>
        </p:grpSpPr>
        <p:pic>
          <p:nvPicPr>
            <p:cNvPr id="15" name="Picture 14">
              <a:extLst>
                <a:ext uri="{FF2B5EF4-FFF2-40B4-BE49-F238E27FC236}">
                  <a16:creationId xmlns:a16="http://schemas.microsoft.com/office/drawing/2014/main" id="{0604529F-8100-47DF-98EA-EB42C5956320}"/>
                </a:ext>
              </a:extLst>
            </p:cNvPr>
            <p:cNvPicPr>
              <a:picLocks noChangeAspect="1"/>
            </p:cNvPicPr>
            <p:nvPr/>
          </p:nvPicPr>
          <p:blipFill rotWithShape="1">
            <a:blip r:embed="rId4"/>
            <a:srcRect l="1" t="1160" r="19350" b="-3981"/>
            <a:stretch/>
          </p:blipFill>
          <p:spPr>
            <a:xfrm>
              <a:off x="206740" y="476250"/>
              <a:ext cx="7927610" cy="5905500"/>
            </a:xfrm>
            <a:prstGeom prst="rect">
              <a:avLst/>
            </a:prstGeom>
          </p:spPr>
        </p:pic>
        <p:grpSp>
          <p:nvGrpSpPr>
            <p:cNvPr id="10" name="Group 9">
              <a:extLst>
                <a:ext uri="{FF2B5EF4-FFF2-40B4-BE49-F238E27FC236}">
                  <a16:creationId xmlns:a16="http://schemas.microsoft.com/office/drawing/2014/main" id="{BF704103-151F-4B9B-86E9-17387A9DC624}"/>
                </a:ext>
              </a:extLst>
            </p:cNvPr>
            <p:cNvGrpSpPr/>
            <p:nvPr/>
          </p:nvGrpSpPr>
          <p:grpSpPr>
            <a:xfrm>
              <a:off x="3257402" y="228600"/>
              <a:ext cx="5048397" cy="5565900"/>
              <a:chOff x="7607927" y="589531"/>
              <a:chExt cx="4775788" cy="5265345"/>
            </a:xfrm>
          </p:grpSpPr>
          <p:cxnSp>
            <p:nvCxnSpPr>
              <p:cNvPr id="11" name="Straight Arrow Connector 10">
                <a:extLst>
                  <a:ext uri="{FF2B5EF4-FFF2-40B4-BE49-F238E27FC236}">
                    <a16:creationId xmlns:a16="http://schemas.microsoft.com/office/drawing/2014/main" id="{C4B9501B-D8FD-4CC1-86D7-503FC38E83BF}"/>
                  </a:ext>
                </a:extLst>
              </p:cNvPr>
              <p:cNvCxnSpPr>
                <a:cxnSpLocks/>
              </p:cNvCxnSpPr>
              <p:nvPr/>
            </p:nvCxnSpPr>
            <p:spPr>
              <a:xfrm flipV="1">
                <a:off x="7607927" y="589531"/>
                <a:ext cx="0" cy="1135343"/>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0C7C9EB9-DF88-40CB-ACF0-359B4CA2CE8D}"/>
                  </a:ext>
                </a:extLst>
              </p:cNvPr>
              <p:cNvCxnSpPr>
                <a:cxnSpLocks/>
              </p:cNvCxnSpPr>
              <p:nvPr/>
            </p:nvCxnSpPr>
            <p:spPr>
              <a:xfrm>
                <a:off x="10960030" y="5854876"/>
                <a:ext cx="1423685"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20" name="Subtitle 2">
                <a:extLst>
                  <a:ext uri="{FF2B5EF4-FFF2-40B4-BE49-F238E27FC236}">
                    <a16:creationId xmlns:a16="http://schemas.microsoft.com/office/drawing/2014/main" id="{CE5B5502-D015-42F9-8F20-74896679547F}"/>
                  </a:ext>
                </a:extLst>
              </p:cNvPr>
              <p:cNvSpPr txBox="1">
                <a:spLocks/>
              </p:cNvSpPr>
              <p:nvPr/>
            </p:nvSpPr>
            <p:spPr>
              <a:xfrm>
                <a:off x="8358230" y="5890587"/>
                <a:ext cx="2648474" cy="7388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700" dirty="0">
                    <a:solidFill>
                      <a:srgbClr val="002060"/>
                    </a:solidFill>
                  </a:rPr>
                  <a:t>position </a:t>
                </a:r>
                <a14:m>
                  <m:oMath xmlns:m="http://schemas.openxmlformats.org/officeDocument/2006/math">
                    <m:r>
                      <a:rPr lang="en-US" sz="4700" b="0" i="1" smtClean="0">
                        <a:solidFill>
                          <a:srgbClr val="002060"/>
                        </a:solidFill>
                        <a:latin typeface="Cambria Math" panose="02040503050406030204" pitchFamily="18" charset="0"/>
                      </a:rPr>
                      <m:t>𝑥</m:t>
                    </m:r>
                  </m:oMath>
                </a14:m>
                <a:endParaRPr lang="en-US" dirty="0">
                  <a:solidFill>
                    <a:srgbClr val="002060"/>
                  </a:solidFill>
                </a:endParaRPr>
              </a:p>
            </p:txBody>
          </p:sp>
        </mc:Choice>
        <mc:Fallback xmlns="">
          <p:sp>
            <p:nvSpPr>
              <p:cNvPr id="20" name="Subtitle 2">
                <a:extLst>
                  <a:ext uri="{FF2B5EF4-FFF2-40B4-BE49-F238E27FC236}">
                    <a16:creationId xmlns:a16="http://schemas.microsoft.com/office/drawing/2014/main" id="{CE5B5502-D015-42F9-8F20-74896679547F}"/>
                  </a:ext>
                </a:extLst>
              </p:cNvPr>
              <p:cNvSpPr txBox="1">
                <a:spLocks noRot="1" noChangeAspect="1" noMove="1" noResize="1" noEditPoints="1" noAdjustHandles="1" noChangeArrowheads="1" noChangeShapeType="1" noTextEdit="1"/>
              </p:cNvSpPr>
              <p:nvPr/>
            </p:nvSpPr>
            <p:spPr>
              <a:xfrm>
                <a:off x="8358230" y="5890587"/>
                <a:ext cx="2648474" cy="738813"/>
              </a:xfrm>
              <a:prstGeom prst="rect">
                <a:avLst/>
              </a:prstGeom>
              <a:blipFill>
                <a:blip r:embed="rId7"/>
                <a:stretch>
                  <a:fillRect l="-9655" t="-27869" b="-41803"/>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1" name="Subtitle 2">
                <a:extLst>
                  <a:ext uri="{FF2B5EF4-FFF2-40B4-BE49-F238E27FC236}">
                    <a16:creationId xmlns:a16="http://schemas.microsoft.com/office/drawing/2014/main" id="{A60C47D2-E2E2-4774-9022-0AC4AD0040B1}"/>
                  </a:ext>
                </a:extLst>
              </p:cNvPr>
              <p:cNvSpPr txBox="1">
                <a:spLocks/>
              </p:cNvSpPr>
              <p:nvPr/>
            </p:nvSpPr>
            <p:spPr>
              <a:xfrm>
                <a:off x="3120448" y="956961"/>
                <a:ext cx="2648474" cy="757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700" dirty="0">
                    <a:solidFill>
                      <a:schemeClr val="accent6">
                        <a:lumMod val="50000"/>
                      </a:schemeClr>
                    </a:solidFill>
                  </a:rPr>
                  <a:t>time </a:t>
                </a:r>
                <a14:m>
                  <m:oMath xmlns:m="http://schemas.openxmlformats.org/officeDocument/2006/math">
                    <m:r>
                      <a:rPr lang="en-US" sz="4700" b="0" i="1" smtClean="0">
                        <a:solidFill>
                          <a:schemeClr val="accent6">
                            <a:lumMod val="50000"/>
                          </a:schemeClr>
                        </a:solidFill>
                        <a:latin typeface="Cambria Math" panose="02040503050406030204" pitchFamily="18" charset="0"/>
                      </a:rPr>
                      <m:t>𝑡</m:t>
                    </m:r>
                  </m:oMath>
                </a14:m>
                <a:r>
                  <a:rPr lang="en-US" sz="4700" dirty="0">
                    <a:solidFill>
                      <a:schemeClr val="accent6">
                        <a:lumMod val="50000"/>
                      </a:schemeClr>
                    </a:solidFill>
                  </a:rPr>
                  <a:t> </a:t>
                </a:r>
                <a:endParaRPr lang="en-US" dirty="0">
                  <a:solidFill>
                    <a:schemeClr val="accent6">
                      <a:lumMod val="50000"/>
                    </a:schemeClr>
                  </a:solidFill>
                </a:endParaRPr>
              </a:p>
            </p:txBody>
          </p:sp>
        </mc:Choice>
        <mc:Fallback xmlns="">
          <p:sp>
            <p:nvSpPr>
              <p:cNvPr id="21" name="Subtitle 2">
                <a:extLst>
                  <a:ext uri="{FF2B5EF4-FFF2-40B4-BE49-F238E27FC236}">
                    <a16:creationId xmlns:a16="http://schemas.microsoft.com/office/drawing/2014/main" id="{A60C47D2-E2E2-4774-9022-0AC4AD0040B1}"/>
                  </a:ext>
                </a:extLst>
              </p:cNvPr>
              <p:cNvSpPr txBox="1">
                <a:spLocks noRot="1" noChangeAspect="1" noMove="1" noResize="1" noEditPoints="1" noAdjustHandles="1" noChangeArrowheads="1" noChangeShapeType="1" noTextEdit="1"/>
              </p:cNvSpPr>
              <p:nvPr/>
            </p:nvSpPr>
            <p:spPr>
              <a:xfrm>
                <a:off x="3120448" y="956961"/>
                <a:ext cx="2648474" cy="757540"/>
              </a:xfrm>
              <a:prstGeom prst="rect">
                <a:avLst/>
              </a:prstGeom>
              <a:blipFill>
                <a:blip r:embed="rId8"/>
                <a:stretch>
                  <a:fillRect t="-28226" b="-39516"/>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8" name="Ink 7">
                <a:extLst>
                  <a:ext uri="{FF2B5EF4-FFF2-40B4-BE49-F238E27FC236}">
                    <a16:creationId xmlns:a16="http://schemas.microsoft.com/office/drawing/2014/main" id="{F7069309-8B47-487C-8B3B-1F58EEEAE40E}"/>
                  </a:ext>
                </a:extLst>
              </p14:cNvPr>
              <p14:cNvContentPartPr/>
              <p14:nvPr>
                <p:extLst>
                  <p:ext uri="{42D2F446-02D8-4167-A562-619A0277C38B}">
                    <p15:isNarration xmlns:p15="http://schemas.microsoft.com/office/powerpoint/2012/main" val="1"/>
                  </p:ext>
                </p:extLst>
              </p14:nvPr>
            </p14:nvContentPartPr>
            <p14:xfrm>
              <a:off x="2806920" y="2475000"/>
              <a:ext cx="3273840" cy="3197160"/>
            </p14:xfrm>
          </p:contentPart>
        </mc:Choice>
        <mc:Fallback xmlns="">
          <p:pic>
            <p:nvPicPr>
              <p:cNvPr id="8" name="Ink 7">
                <a:extLst>
                  <a:ext uri="{FF2B5EF4-FFF2-40B4-BE49-F238E27FC236}">
                    <a16:creationId xmlns:a16="http://schemas.microsoft.com/office/drawing/2014/main" id="{F7069309-8B47-487C-8B3B-1F58EEEAE40E}"/>
                  </a:ext>
                </a:extLst>
              </p:cNvPr>
              <p:cNvPicPr>
                <a:picLocks noGrp="1" noRot="1" noChangeAspect="1" noMove="1" noResize="1" noEditPoints="1" noAdjustHandles="1" noChangeArrowheads="1" noChangeShapeType="1"/>
              </p:cNvPicPr>
              <p:nvPr/>
            </p:nvPicPr>
            <p:blipFill>
              <a:blip r:embed="rId11"/>
              <a:stretch>
                <a:fillRect/>
              </a:stretch>
            </p:blipFill>
            <p:spPr>
              <a:xfrm>
                <a:off x="2797560" y="2465640"/>
                <a:ext cx="3292560" cy="3215880"/>
              </a:xfrm>
              <a:prstGeom prst="rect">
                <a:avLst/>
              </a:prstGeom>
            </p:spPr>
          </p:pic>
        </mc:Fallback>
      </mc:AlternateContent>
      <p:grpSp>
        <p:nvGrpSpPr>
          <p:cNvPr id="33" name="Group 32">
            <a:extLst>
              <a:ext uri="{FF2B5EF4-FFF2-40B4-BE49-F238E27FC236}">
                <a16:creationId xmlns:a16="http://schemas.microsoft.com/office/drawing/2014/main" id="{DBECB3CE-FEAC-4A69-A3BB-FB65C432F60E}"/>
              </a:ext>
            </a:extLst>
          </p:cNvPr>
          <p:cNvGrpSpPr/>
          <p:nvPr/>
        </p:nvGrpSpPr>
        <p:grpSpPr>
          <a:xfrm>
            <a:off x="8422638" y="956555"/>
            <a:ext cx="3573131" cy="3462528"/>
            <a:chOff x="8331198" y="1078475"/>
            <a:chExt cx="3573131" cy="3462528"/>
          </a:xfrm>
        </p:grpSpPr>
        <p:sp>
          <p:nvSpPr>
            <p:cNvPr id="34" name="Subtitle 2">
              <a:extLst>
                <a:ext uri="{FF2B5EF4-FFF2-40B4-BE49-F238E27FC236}">
                  <a16:creationId xmlns:a16="http://schemas.microsoft.com/office/drawing/2014/main" id="{75D1CFED-6EF7-4FD3-96D4-770040609AED}"/>
                </a:ext>
              </a:extLst>
            </p:cNvPr>
            <p:cNvSpPr txBox="1">
              <a:spLocks/>
            </p:cNvSpPr>
            <p:nvPr/>
          </p:nvSpPr>
          <p:spPr>
            <a:xfrm>
              <a:off x="8763001" y="1078475"/>
              <a:ext cx="3028950" cy="18361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u="sng" dirty="0"/>
                <a:t>Observer 2</a:t>
              </a:r>
              <a:r>
                <a:rPr lang="en-US" sz="4000" dirty="0"/>
                <a:t>: </a:t>
              </a:r>
              <a:br>
                <a:rPr lang="en-US" sz="4000" dirty="0"/>
              </a:br>
              <a:r>
                <a:rPr lang="en-US" sz="4000" dirty="0"/>
                <a:t>Car moving right</a:t>
              </a:r>
            </a:p>
          </p:txBody>
        </p:sp>
        <p:pic>
          <p:nvPicPr>
            <p:cNvPr id="35" name="Picture 2" descr="Ford Mustang, Car, Racing Car, Sports Car, Automobile">
              <a:extLst>
                <a:ext uri="{FF2B5EF4-FFF2-40B4-BE49-F238E27FC236}">
                  <a16:creationId xmlns:a16="http://schemas.microsoft.com/office/drawing/2014/main" id="{F6267EE2-D714-4605-A42A-1DE3C88CC4F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flipH="1">
              <a:off x="8331198" y="2776885"/>
              <a:ext cx="3573131" cy="176411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0" name="Straight Connector 39">
            <a:extLst>
              <a:ext uri="{FF2B5EF4-FFF2-40B4-BE49-F238E27FC236}">
                <a16:creationId xmlns:a16="http://schemas.microsoft.com/office/drawing/2014/main" id="{E0B46C4B-B41F-4C57-9330-9DCB7D2CA651}"/>
              </a:ext>
            </a:extLst>
          </p:cNvPr>
          <p:cNvCxnSpPr>
            <a:cxnSpLocks/>
          </p:cNvCxnSpPr>
          <p:nvPr/>
        </p:nvCxnSpPr>
        <p:spPr>
          <a:xfrm flipV="1">
            <a:off x="3279238" y="1659988"/>
            <a:ext cx="2381836" cy="4722350"/>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98C3E2FE-474D-4A73-9398-4014EB9A579B}"/>
              </a:ext>
            </a:extLst>
          </p:cNvPr>
          <p:cNvGrpSpPr/>
          <p:nvPr/>
        </p:nvGrpSpPr>
        <p:grpSpPr>
          <a:xfrm>
            <a:off x="165553" y="1313544"/>
            <a:ext cx="7217687" cy="5050519"/>
            <a:chOff x="165553" y="1313544"/>
            <a:chExt cx="7217687" cy="5050519"/>
          </a:xfrm>
        </p:grpSpPr>
        <p:grpSp>
          <p:nvGrpSpPr>
            <p:cNvPr id="51" name="Group 50">
              <a:extLst>
                <a:ext uri="{FF2B5EF4-FFF2-40B4-BE49-F238E27FC236}">
                  <a16:creationId xmlns:a16="http://schemas.microsoft.com/office/drawing/2014/main" id="{5D28A8FB-39EC-4F5E-9789-6E132D4BF0EF}"/>
                </a:ext>
              </a:extLst>
            </p:cNvPr>
            <p:cNvGrpSpPr/>
            <p:nvPr/>
          </p:nvGrpSpPr>
          <p:grpSpPr>
            <a:xfrm>
              <a:off x="165553" y="1690462"/>
              <a:ext cx="6611765" cy="4673601"/>
              <a:chOff x="165553" y="1690462"/>
              <a:chExt cx="6611765" cy="4673601"/>
            </a:xfrm>
          </p:grpSpPr>
          <p:cxnSp>
            <p:nvCxnSpPr>
              <p:cNvPr id="61" name="Straight Connector 60">
                <a:extLst>
                  <a:ext uri="{FF2B5EF4-FFF2-40B4-BE49-F238E27FC236}">
                    <a16:creationId xmlns:a16="http://schemas.microsoft.com/office/drawing/2014/main" id="{10897BFF-1A0A-46E5-A073-C2D131FDAD6F}"/>
                  </a:ext>
                </a:extLst>
              </p:cNvPr>
              <p:cNvCxnSpPr>
                <a:cxnSpLocks/>
              </p:cNvCxnSpPr>
              <p:nvPr/>
            </p:nvCxnSpPr>
            <p:spPr>
              <a:xfrm flipH="1">
                <a:off x="165553" y="5427891"/>
                <a:ext cx="6504188" cy="0"/>
              </a:xfrm>
              <a:prstGeom prst="line">
                <a:avLst/>
              </a:prstGeom>
              <a:ln w="28575">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7715608-3A9F-4972-8FF6-D1DA514775A4}"/>
                  </a:ext>
                </a:extLst>
              </p:cNvPr>
              <p:cNvCxnSpPr>
                <a:cxnSpLocks/>
              </p:cNvCxnSpPr>
              <p:nvPr/>
            </p:nvCxnSpPr>
            <p:spPr>
              <a:xfrm flipH="1">
                <a:off x="184246" y="3560991"/>
                <a:ext cx="6449636" cy="0"/>
              </a:xfrm>
              <a:prstGeom prst="line">
                <a:avLst/>
              </a:prstGeom>
              <a:ln w="28575">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3EA3F1D-DAFC-4C4E-9916-075E5F86CAAD}"/>
                  </a:ext>
                </a:extLst>
              </p:cNvPr>
              <p:cNvCxnSpPr>
                <a:cxnSpLocks/>
              </p:cNvCxnSpPr>
              <p:nvPr/>
            </p:nvCxnSpPr>
            <p:spPr>
              <a:xfrm flipH="1">
                <a:off x="174901" y="6364063"/>
                <a:ext cx="6297617" cy="0"/>
              </a:xfrm>
              <a:prstGeom prst="line">
                <a:avLst/>
              </a:prstGeom>
              <a:ln w="28575">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9F8157C-F7FF-41FA-A469-089934466077}"/>
                  </a:ext>
                </a:extLst>
              </p:cNvPr>
              <p:cNvCxnSpPr>
                <a:cxnSpLocks/>
              </p:cNvCxnSpPr>
              <p:nvPr/>
            </p:nvCxnSpPr>
            <p:spPr>
              <a:xfrm flipH="1">
                <a:off x="165555" y="4480833"/>
                <a:ext cx="6540045" cy="0"/>
              </a:xfrm>
              <a:prstGeom prst="line">
                <a:avLst/>
              </a:prstGeom>
              <a:ln w="28575">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03A2F82-2EF9-4CB2-A646-234D8EB0C772}"/>
                  </a:ext>
                </a:extLst>
              </p:cNvPr>
              <p:cNvCxnSpPr>
                <a:cxnSpLocks/>
              </p:cNvCxnSpPr>
              <p:nvPr/>
            </p:nvCxnSpPr>
            <p:spPr>
              <a:xfrm flipH="1">
                <a:off x="184249" y="2612120"/>
                <a:ext cx="6503422" cy="0"/>
              </a:xfrm>
              <a:prstGeom prst="line">
                <a:avLst/>
              </a:prstGeom>
              <a:ln w="28575">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563384D-C33F-40E9-B466-8A65D8A46F41}"/>
                  </a:ext>
                </a:extLst>
              </p:cNvPr>
              <p:cNvCxnSpPr>
                <a:cxnSpLocks/>
              </p:cNvCxnSpPr>
              <p:nvPr/>
            </p:nvCxnSpPr>
            <p:spPr>
              <a:xfrm flipH="1">
                <a:off x="193596" y="1690462"/>
                <a:ext cx="6583722" cy="0"/>
              </a:xfrm>
              <a:prstGeom prst="line">
                <a:avLst/>
              </a:prstGeom>
              <a:ln w="28575">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508534DC-7642-408A-9DFD-210D8883FC81}"/>
                </a:ext>
              </a:extLst>
            </p:cNvPr>
            <p:cNvGrpSpPr/>
            <p:nvPr/>
          </p:nvGrpSpPr>
          <p:grpSpPr>
            <a:xfrm>
              <a:off x="6778860" y="1313544"/>
              <a:ext cx="604380" cy="4399181"/>
              <a:chOff x="2482632" y="1313544"/>
              <a:chExt cx="604380" cy="4399181"/>
            </a:xfrm>
          </p:grpSpPr>
          <p:sp>
            <p:nvSpPr>
              <p:cNvPr id="53" name="TextBox 52">
                <a:extLst>
                  <a:ext uri="{FF2B5EF4-FFF2-40B4-BE49-F238E27FC236}">
                    <a16:creationId xmlns:a16="http://schemas.microsoft.com/office/drawing/2014/main" id="{7056AA6D-164D-4505-91FC-9CA5E3ADF8B7}"/>
                  </a:ext>
                </a:extLst>
              </p:cNvPr>
              <p:cNvSpPr txBox="1"/>
              <p:nvPr/>
            </p:nvSpPr>
            <p:spPr>
              <a:xfrm>
                <a:off x="2482632" y="50663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1s</a:t>
                </a:r>
                <a:endParaRPr lang="en-CA" sz="3600" dirty="0">
                  <a:solidFill>
                    <a:schemeClr val="accent6">
                      <a:lumMod val="50000"/>
                    </a:schemeClr>
                  </a:solidFill>
                </a:endParaRPr>
              </a:p>
            </p:txBody>
          </p:sp>
          <p:sp>
            <p:nvSpPr>
              <p:cNvPr id="54" name="TextBox 53">
                <a:extLst>
                  <a:ext uri="{FF2B5EF4-FFF2-40B4-BE49-F238E27FC236}">
                    <a16:creationId xmlns:a16="http://schemas.microsoft.com/office/drawing/2014/main" id="{E074D0DD-0AEC-4774-8223-556F6702CF79}"/>
                  </a:ext>
                </a:extLst>
              </p:cNvPr>
              <p:cNvSpPr txBox="1"/>
              <p:nvPr/>
            </p:nvSpPr>
            <p:spPr>
              <a:xfrm>
                <a:off x="2482632" y="3190422"/>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3s</a:t>
                </a:r>
                <a:endParaRPr lang="en-CA" sz="3600" dirty="0">
                  <a:solidFill>
                    <a:schemeClr val="accent6">
                      <a:lumMod val="50000"/>
                    </a:schemeClr>
                  </a:solidFill>
                </a:endParaRPr>
              </a:p>
            </p:txBody>
          </p:sp>
          <p:sp>
            <p:nvSpPr>
              <p:cNvPr id="57" name="TextBox 56">
                <a:extLst>
                  <a:ext uri="{FF2B5EF4-FFF2-40B4-BE49-F238E27FC236}">
                    <a16:creationId xmlns:a16="http://schemas.microsoft.com/office/drawing/2014/main" id="{FB71B4AB-EC69-4D47-8340-E6632BCE6B6B}"/>
                  </a:ext>
                </a:extLst>
              </p:cNvPr>
              <p:cNvSpPr txBox="1"/>
              <p:nvPr/>
            </p:nvSpPr>
            <p:spPr>
              <a:xfrm>
                <a:off x="2487168" y="22469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4s</a:t>
                </a:r>
                <a:endParaRPr lang="en-CA" sz="3600" dirty="0">
                  <a:solidFill>
                    <a:schemeClr val="accent6">
                      <a:lumMod val="50000"/>
                    </a:schemeClr>
                  </a:solidFill>
                </a:endParaRPr>
              </a:p>
            </p:txBody>
          </p:sp>
          <p:sp>
            <p:nvSpPr>
              <p:cNvPr id="59" name="TextBox 58">
                <a:extLst>
                  <a:ext uri="{FF2B5EF4-FFF2-40B4-BE49-F238E27FC236}">
                    <a16:creationId xmlns:a16="http://schemas.microsoft.com/office/drawing/2014/main" id="{22084F66-7CDC-4B6F-9173-9B46ED81D73D}"/>
                  </a:ext>
                </a:extLst>
              </p:cNvPr>
              <p:cNvSpPr txBox="1"/>
              <p:nvPr/>
            </p:nvSpPr>
            <p:spPr>
              <a:xfrm>
                <a:off x="2487168" y="131354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5s</a:t>
                </a:r>
                <a:endParaRPr lang="en-CA" sz="3600" dirty="0">
                  <a:solidFill>
                    <a:schemeClr val="accent6">
                      <a:lumMod val="50000"/>
                    </a:schemeClr>
                  </a:solidFill>
                </a:endParaRPr>
              </a:p>
            </p:txBody>
          </p:sp>
          <p:sp>
            <p:nvSpPr>
              <p:cNvPr id="60" name="TextBox 59">
                <a:extLst>
                  <a:ext uri="{FF2B5EF4-FFF2-40B4-BE49-F238E27FC236}">
                    <a16:creationId xmlns:a16="http://schemas.microsoft.com/office/drawing/2014/main" id="{52549372-D430-4264-9F27-E4BB05F85F2B}"/>
                  </a:ext>
                </a:extLst>
              </p:cNvPr>
              <p:cNvSpPr txBox="1"/>
              <p:nvPr/>
            </p:nvSpPr>
            <p:spPr>
              <a:xfrm>
                <a:off x="2482632" y="41138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2s</a:t>
                </a:r>
                <a:endParaRPr lang="en-CA" sz="3600" dirty="0">
                  <a:solidFill>
                    <a:schemeClr val="accent6">
                      <a:lumMod val="50000"/>
                    </a:schemeClr>
                  </a:solidFill>
                </a:endParaRPr>
              </a:p>
            </p:txBody>
          </p:sp>
        </p:grpSp>
      </p:grpSp>
      <p:grpSp>
        <p:nvGrpSpPr>
          <p:cNvPr id="13" name="Group 12">
            <a:extLst>
              <a:ext uri="{FF2B5EF4-FFF2-40B4-BE49-F238E27FC236}">
                <a16:creationId xmlns:a16="http://schemas.microsoft.com/office/drawing/2014/main" id="{7B8B44C9-10F6-4FF0-A12F-99591A5D8348}"/>
              </a:ext>
            </a:extLst>
          </p:cNvPr>
          <p:cNvGrpSpPr/>
          <p:nvPr/>
        </p:nvGrpSpPr>
        <p:grpSpPr>
          <a:xfrm>
            <a:off x="168918" y="1494971"/>
            <a:ext cx="6464964" cy="5200651"/>
            <a:chOff x="168918" y="1494971"/>
            <a:chExt cx="6464964" cy="5200651"/>
          </a:xfrm>
        </p:grpSpPr>
        <p:grpSp>
          <p:nvGrpSpPr>
            <p:cNvPr id="41" name="Group 40">
              <a:extLst>
                <a:ext uri="{FF2B5EF4-FFF2-40B4-BE49-F238E27FC236}">
                  <a16:creationId xmlns:a16="http://schemas.microsoft.com/office/drawing/2014/main" id="{EA7B79A2-93CA-41DD-B5D4-E97A0E0C148A}"/>
                </a:ext>
              </a:extLst>
            </p:cNvPr>
            <p:cNvGrpSpPr/>
            <p:nvPr/>
          </p:nvGrpSpPr>
          <p:grpSpPr>
            <a:xfrm>
              <a:off x="266700" y="1494971"/>
              <a:ext cx="6367182" cy="5200651"/>
              <a:chOff x="266700" y="1494971"/>
              <a:chExt cx="6367182" cy="5200651"/>
            </a:xfrm>
          </p:grpSpPr>
          <p:cxnSp>
            <p:nvCxnSpPr>
              <p:cNvPr id="42" name="Straight Connector 41">
                <a:extLst>
                  <a:ext uri="{FF2B5EF4-FFF2-40B4-BE49-F238E27FC236}">
                    <a16:creationId xmlns:a16="http://schemas.microsoft.com/office/drawing/2014/main" id="{6C13E5DE-EDC2-48ED-85FE-8EC73144CBB6}"/>
                  </a:ext>
                </a:extLst>
              </p:cNvPr>
              <p:cNvCxnSpPr>
                <a:cxnSpLocks/>
              </p:cNvCxnSpPr>
              <p:nvPr/>
            </p:nvCxnSpPr>
            <p:spPr>
              <a:xfrm flipV="1">
                <a:off x="400251" y="1553029"/>
                <a:ext cx="2409200" cy="5057322"/>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43E5838-6DB4-40B3-BCD1-FE8AE1250CCB}"/>
                  </a:ext>
                </a:extLst>
              </p:cNvPr>
              <p:cNvCxnSpPr>
                <a:cxnSpLocks/>
              </p:cNvCxnSpPr>
              <p:nvPr/>
            </p:nvCxnSpPr>
            <p:spPr>
              <a:xfrm flipV="1">
                <a:off x="279400" y="1524000"/>
                <a:ext cx="702393" cy="1474442"/>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B0E922D-3AB0-48C6-8ED3-69396A981E21}"/>
                  </a:ext>
                </a:extLst>
              </p:cNvPr>
              <p:cNvCxnSpPr>
                <a:cxnSpLocks/>
              </p:cNvCxnSpPr>
              <p:nvPr/>
            </p:nvCxnSpPr>
            <p:spPr>
              <a:xfrm flipV="1">
                <a:off x="1320800" y="1538514"/>
                <a:ext cx="2446593" cy="5135816"/>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1292730-6BA4-4795-8E19-06F949CFF7A8}"/>
                  </a:ext>
                </a:extLst>
              </p:cNvPr>
              <p:cNvCxnSpPr>
                <a:cxnSpLocks/>
              </p:cNvCxnSpPr>
              <p:nvPr/>
            </p:nvCxnSpPr>
            <p:spPr>
              <a:xfrm flipV="1">
                <a:off x="266700" y="1494971"/>
                <a:ext cx="1635579" cy="3433361"/>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AB14354-FD43-43D2-87EA-DB22EC450247}"/>
                  </a:ext>
                </a:extLst>
              </p:cNvPr>
              <p:cNvCxnSpPr>
                <a:cxnSpLocks/>
              </p:cNvCxnSpPr>
              <p:nvPr/>
            </p:nvCxnSpPr>
            <p:spPr>
              <a:xfrm flipV="1">
                <a:off x="4986565" y="3299012"/>
                <a:ext cx="1600636" cy="3396610"/>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C8CE7A0-D75B-41C6-A1C1-A4CAA8965943}"/>
                  </a:ext>
                </a:extLst>
              </p:cNvPr>
              <p:cNvCxnSpPr>
                <a:cxnSpLocks/>
              </p:cNvCxnSpPr>
              <p:nvPr/>
            </p:nvCxnSpPr>
            <p:spPr>
              <a:xfrm flipV="1">
                <a:off x="5971989" y="5203865"/>
                <a:ext cx="661893" cy="1389425"/>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71335B81-C644-41E0-BA21-70D9EA90A066}"/>
                </a:ext>
              </a:extLst>
            </p:cNvPr>
            <p:cNvGrpSpPr/>
            <p:nvPr/>
          </p:nvGrpSpPr>
          <p:grpSpPr>
            <a:xfrm>
              <a:off x="168918" y="3482723"/>
              <a:ext cx="6318968" cy="468015"/>
              <a:chOff x="-1021255" y="2553809"/>
              <a:chExt cx="6318968" cy="468015"/>
            </a:xfrm>
          </p:grpSpPr>
          <p:sp>
            <p:nvSpPr>
              <p:cNvPr id="70" name="TextBox 69">
                <a:extLst>
                  <a:ext uri="{FF2B5EF4-FFF2-40B4-BE49-F238E27FC236}">
                    <a16:creationId xmlns:a16="http://schemas.microsoft.com/office/drawing/2014/main" id="{43834488-B5D1-4A8C-A637-8751CED93A02}"/>
                  </a:ext>
                </a:extLst>
              </p:cNvPr>
              <p:cNvSpPr txBox="1"/>
              <p:nvPr/>
            </p:nvSpPr>
            <p:spPr>
              <a:xfrm>
                <a:off x="4624324" y="2554522"/>
                <a:ext cx="673389" cy="461665"/>
              </a:xfrm>
              <a:prstGeom prst="rect">
                <a:avLst/>
              </a:prstGeom>
              <a:solidFill>
                <a:schemeClr val="bg1"/>
              </a:solidFill>
              <a:effectLst>
                <a:softEdge rad="127000"/>
              </a:effectLst>
            </p:spPr>
            <p:txBody>
              <a:bodyPr wrap="square" rtlCol="0">
                <a:spAutoFit/>
              </a:bodyPr>
              <a:lstStyle/>
              <a:p>
                <a:r>
                  <a:rPr lang="en-US" sz="2400" dirty="0">
                    <a:solidFill>
                      <a:srgbClr val="002060"/>
                    </a:solidFill>
                  </a:rPr>
                  <a:t>2m</a:t>
                </a:r>
                <a:endParaRPr lang="en-CA" sz="2400" dirty="0">
                  <a:solidFill>
                    <a:srgbClr val="002060"/>
                  </a:solidFill>
                </a:endParaRPr>
              </a:p>
            </p:txBody>
          </p:sp>
          <p:sp>
            <p:nvSpPr>
              <p:cNvPr id="71" name="TextBox 70">
                <a:extLst>
                  <a:ext uri="{FF2B5EF4-FFF2-40B4-BE49-F238E27FC236}">
                    <a16:creationId xmlns:a16="http://schemas.microsoft.com/office/drawing/2014/main" id="{2C500EF4-3F39-4DEF-9C18-D3DDB9179A05}"/>
                  </a:ext>
                </a:extLst>
              </p:cNvPr>
              <p:cNvSpPr txBox="1"/>
              <p:nvPr/>
            </p:nvSpPr>
            <p:spPr>
              <a:xfrm>
                <a:off x="-58057" y="2553809"/>
                <a:ext cx="679994" cy="461665"/>
              </a:xfrm>
              <a:prstGeom prst="rect">
                <a:avLst/>
              </a:prstGeom>
              <a:solidFill>
                <a:schemeClr val="bg1"/>
              </a:solidFill>
              <a:effectLst>
                <a:softEdge rad="127000"/>
              </a:effectLst>
            </p:spPr>
            <p:txBody>
              <a:bodyPr wrap="none" rtlCol="0">
                <a:spAutoFit/>
              </a:bodyPr>
              <a:lstStyle/>
              <a:p>
                <a:r>
                  <a:rPr lang="en-US" sz="2400" dirty="0">
                    <a:solidFill>
                      <a:srgbClr val="002060"/>
                    </a:solidFill>
                  </a:rPr>
                  <a:t>-3m</a:t>
                </a:r>
                <a:endParaRPr lang="en-CA" sz="2400" dirty="0">
                  <a:solidFill>
                    <a:srgbClr val="002060"/>
                  </a:solidFill>
                </a:endParaRPr>
              </a:p>
            </p:txBody>
          </p:sp>
          <p:sp>
            <p:nvSpPr>
              <p:cNvPr id="72" name="TextBox 71">
                <a:extLst>
                  <a:ext uri="{FF2B5EF4-FFF2-40B4-BE49-F238E27FC236}">
                    <a16:creationId xmlns:a16="http://schemas.microsoft.com/office/drawing/2014/main" id="{5CCF8101-3C6F-40F0-84FC-B08F59A01AA6}"/>
                  </a:ext>
                </a:extLst>
              </p:cNvPr>
              <p:cNvSpPr txBox="1"/>
              <p:nvPr/>
            </p:nvSpPr>
            <p:spPr>
              <a:xfrm>
                <a:off x="868084" y="2558571"/>
                <a:ext cx="679994" cy="461665"/>
              </a:xfrm>
              <a:prstGeom prst="rect">
                <a:avLst/>
              </a:prstGeom>
              <a:solidFill>
                <a:schemeClr val="bg1"/>
              </a:solidFill>
              <a:effectLst>
                <a:softEdge rad="127000"/>
              </a:effectLst>
            </p:spPr>
            <p:txBody>
              <a:bodyPr wrap="none" rtlCol="0">
                <a:spAutoFit/>
              </a:bodyPr>
              <a:lstStyle/>
              <a:p>
                <a:r>
                  <a:rPr lang="en-US" sz="2400" dirty="0">
                    <a:solidFill>
                      <a:srgbClr val="002060"/>
                    </a:solidFill>
                  </a:rPr>
                  <a:t>-2m</a:t>
                </a:r>
                <a:endParaRPr lang="en-CA" sz="2400" dirty="0">
                  <a:solidFill>
                    <a:srgbClr val="002060"/>
                  </a:solidFill>
                </a:endParaRPr>
              </a:p>
            </p:txBody>
          </p:sp>
          <p:sp>
            <p:nvSpPr>
              <p:cNvPr id="73" name="TextBox 72">
                <a:extLst>
                  <a:ext uri="{FF2B5EF4-FFF2-40B4-BE49-F238E27FC236}">
                    <a16:creationId xmlns:a16="http://schemas.microsoft.com/office/drawing/2014/main" id="{4269B10E-30E9-4FC6-ABE3-5C6AFC6CE382}"/>
                  </a:ext>
                </a:extLst>
              </p:cNvPr>
              <p:cNvSpPr txBox="1"/>
              <p:nvPr/>
            </p:nvSpPr>
            <p:spPr>
              <a:xfrm>
                <a:off x="-1021255" y="2560159"/>
                <a:ext cx="679994" cy="461665"/>
              </a:xfrm>
              <a:prstGeom prst="rect">
                <a:avLst/>
              </a:prstGeom>
              <a:solidFill>
                <a:schemeClr val="bg1"/>
              </a:solidFill>
              <a:effectLst>
                <a:softEdge rad="127000"/>
              </a:effectLst>
            </p:spPr>
            <p:txBody>
              <a:bodyPr wrap="none" rtlCol="0">
                <a:spAutoFit/>
              </a:bodyPr>
              <a:lstStyle/>
              <a:p>
                <a:r>
                  <a:rPr lang="en-US" sz="2400" dirty="0">
                    <a:solidFill>
                      <a:srgbClr val="002060"/>
                    </a:solidFill>
                  </a:rPr>
                  <a:t>-4m</a:t>
                </a:r>
                <a:endParaRPr lang="en-CA" sz="2400" dirty="0">
                  <a:solidFill>
                    <a:srgbClr val="002060"/>
                  </a:solidFill>
                </a:endParaRPr>
              </a:p>
            </p:txBody>
          </p:sp>
        </p:grpSp>
      </p:grpSp>
      <p:grpSp>
        <p:nvGrpSpPr>
          <p:cNvPr id="7" name="Group 6">
            <a:extLst>
              <a:ext uri="{FF2B5EF4-FFF2-40B4-BE49-F238E27FC236}">
                <a16:creationId xmlns:a16="http://schemas.microsoft.com/office/drawing/2014/main" id="{180BA805-303E-4485-B2A8-20AC9FC0D80C}"/>
              </a:ext>
            </a:extLst>
          </p:cNvPr>
          <p:cNvGrpSpPr/>
          <p:nvPr/>
        </p:nvGrpSpPr>
        <p:grpSpPr>
          <a:xfrm>
            <a:off x="4181022" y="1524000"/>
            <a:ext cx="2378964" cy="5048251"/>
            <a:chOff x="4181022" y="1524000"/>
            <a:chExt cx="2378964" cy="5048251"/>
          </a:xfrm>
        </p:grpSpPr>
        <p:cxnSp>
          <p:nvCxnSpPr>
            <p:cNvPr id="58" name="Straight Connector 57">
              <a:extLst>
                <a:ext uri="{FF2B5EF4-FFF2-40B4-BE49-F238E27FC236}">
                  <a16:creationId xmlns:a16="http://schemas.microsoft.com/office/drawing/2014/main" id="{8D0F8AF8-2D7A-4C7B-9FB3-A32646E69D24}"/>
                </a:ext>
              </a:extLst>
            </p:cNvPr>
            <p:cNvCxnSpPr>
              <a:cxnSpLocks/>
            </p:cNvCxnSpPr>
            <p:nvPr/>
          </p:nvCxnSpPr>
          <p:spPr>
            <a:xfrm flipV="1">
              <a:off x="4181022" y="1524000"/>
              <a:ext cx="2378964" cy="5048251"/>
            </a:xfrm>
            <a:prstGeom prst="line">
              <a:avLst/>
            </a:prstGeom>
            <a:ln w="38100">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F4D062F8-F314-44EE-B87F-712D34906A53}"/>
                </a:ext>
              </a:extLst>
            </p:cNvPr>
            <p:cNvSpPr txBox="1"/>
            <p:nvPr/>
          </p:nvSpPr>
          <p:spPr>
            <a:xfrm>
              <a:off x="4879024" y="3460758"/>
              <a:ext cx="626886"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1m</a:t>
              </a:r>
              <a:endParaRPr lang="en-CA" sz="2800" dirty="0">
                <a:solidFill>
                  <a:srgbClr val="002060"/>
                </a:solidFill>
              </a:endParaRPr>
            </a:p>
          </p:txBody>
        </p:sp>
      </p:grpSp>
      <p:sp>
        <p:nvSpPr>
          <p:cNvPr id="75" name="TextBox 74">
            <a:extLst>
              <a:ext uri="{FF2B5EF4-FFF2-40B4-BE49-F238E27FC236}">
                <a16:creationId xmlns:a16="http://schemas.microsoft.com/office/drawing/2014/main" id="{DFBE15FD-1012-44FD-A22E-FFCAC86B9FDE}"/>
              </a:ext>
            </a:extLst>
          </p:cNvPr>
          <p:cNvSpPr txBox="1"/>
          <p:nvPr/>
        </p:nvSpPr>
        <p:spPr>
          <a:xfrm>
            <a:off x="3955718" y="3472744"/>
            <a:ext cx="626886"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0m</a:t>
            </a:r>
            <a:endParaRPr lang="en-CA" sz="2800" dirty="0">
              <a:solidFill>
                <a:srgbClr val="002060"/>
              </a:solidFill>
            </a:endParaRPr>
          </a:p>
        </p:txBody>
      </p:sp>
      <p:grpSp>
        <p:nvGrpSpPr>
          <p:cNvPr id="6" name="Group 5">
            <a:extLst>
              <a:ext uri="{FF2B5EF4-FFF2-40B4-BE49-F238E27FC236}">
                <a16:creationId xmlns:a16="http://schemas.microsoft.com/office/drawing/2014/main" id="{51940DC1-B828-4567-A7B1-562634803342}"/>
              </a:ext>
            </a:extLst>
          </p:cNvPr>
          <p:cNvGrpSpPr/>
          <p:nvPr/>
        </p:nvGrpSpPr>
        <p:grpSpPr>
          <a:xfrm>
            <a:off x="2310494" y="1567543"/>
            <a:ext cx="2360164" cy="4954387"/>
            <a:chOff x="2310494" y="1567543"/>
            <a:chExt cx="2360164" cy="4954387"/>
          </a:xfrm>
        </p:grpSpPr>
        <p:cxnSp>
          <p:nvCxnSpPr>
            <p:cNvPr id="46" name="Straight Connector 45">
              <a:extLst>
                <a:ext uri="{FF2B5EF4-FFF2-40B4-BE49-F238E27FC236}">
                  <a16:creationId xmlns:a16="http://schemas.microsoft.com/office/drawing/2014/main" id="{6F503FFA-4181-4134-8560-CB6F759F6163}"/>
                </a:ext>
              </a:extLst>
            </p:cNvPr>
            <p:cNvCxnSpPr>
              <a:cxnSpLocks/>
            </p:cNvCxnSpPr>
            <p:nvPr/>
          </p:nvCxnSpPr>
          <p:spPr>
            <a:xfrm flipV="1">
              <a:off x="2310494" y="1567543"/>
              <a:ext cx="2360164" cy="4954387"/>
            </a:xfrm>
            <a:prstGeom prst="line">
              <a:avLst/>
            </a:prstGeom>
            <a:ln w="38100">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6D191617-0EAA-4343-A51F-8A9FEF85578D}"/>
                </a:ext>
              </a:extLst>
            </p:cNvPr>
            <p:cNvSpPr txBox="1"/>
            <p:nvPr/>
          </p:nvSpPr>
          <p:spPr>
            <a:xfrm>
              <a:off x="2896053" y="3455182"/>
              <a:ext cx="732852"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-1m</a:t>
              </a:r>
              <a:endParaRPr lang="en-CA" sz="2800" dirty="0">
                <a:solidFill>
                  <a:srgbClr val="002060"/>
                </a:solidFill>
              </a:endParaRPr>
            </a:p>
          </p:txBody>
        </p:sp>
      </p:grpSp>
      <p:pic>
        <p:nvPicPr>
          <p:cNvPr id="55" name="Picture 2" descr="Ford Mustang, Car, Racing Car, Sports Car, Automobile">
            <a:extLst>
              <a:ext uri="{FF2B5EF4-FFF2-40B4-BE49-F238E27FC236}">
                <a16:creationId xmlns:a16="http://schemas.microsoft.com/office/drawing/2014/main" id="{3315C937-8BC6-4A35-998B-3D79D9CB6BC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flipH="1">
            <a:off x="2512819" y="5981699"/>
            <a:ext cx="1432144" cy="70707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157169053"/>
      </p:ext>
    </p:extLst>
  </p:cSld>
  <p:clrMapOvr>
    <a:masterClrMapping/>
  </p:clrMapOvr>
  <mc:AlternateContent xmlns:mc="http://schemas.openxmlformats.org/markup-compatibility/2006" xmlns:p14="http://schemas.microsoft.com/office/powerpoint/2010/main">
    <mc:Choice Requires="p14">
      <p:transition spd="slow" p14:dur="2000" advTm="38946"/>
    </mc:Choice>
    <mc:Fallback xmlns="">
      <p:transition spd="slow" advTm="389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md type="call" cmd="playFrom(0.0)">
                                      <p:cBhvr>
                                        <p:cTn id="7" dur="1" fill="hold"/>
                                        <p:tgtEl>
                                          <p:spTgt spid="8"/>
                                        </p:tgtEl>
                                      </p:cBhvr>
                                    </p:cmd>
                                  </p:childTnLst>
                                </p:cTn>
                              </p:par>
                            </p:childTnLst>
                          </p:cTn>
                        </p:par>
                      </p:childTnLst>
                    </p:cTn>
                  </p:par>
                  <p:par>
                    <p:cTn id="8" fill="hold">
                      <p:stCondLst>
                        <p:cond delay="indefinite"/>
                      </p:stCondLst>
                      <p:childTnLst>
                        <p:par>
                          <p:cTn id="9" fill="hold">
                            <p:stCondLst>
                              <p:cond delay="0"/>
                            </p:stCondLst>
                            <p:childTnLst>
                              <p:par>
                                <p:cTn id="10" presetID="42" presetClass="path" presetSubtype="0" fill="hold" nodeType="clickEffect">
                                  <p:stCondLst>
                                    <p:cond delay="0"/>
                                  </p:stCondLst>
                                  <p:childTnLst>
                                    <p:animMotion origin="layout" path="M -3.75E-6 -1.11111E-6 L 0.19922 -0.68102 " pathEditMode="relative" rAng="0" ptsTypes="AA">
                                      <p:cBhvr>
                                        <p:cTn id="11" dur="500" fill="hold"/>
                                        <p:tgtEl>
                                          <p:spTgt spid="55"/>
                                        </p:tgtEl>
                                        <p:attrNameLst>
                                          <p:attrName>ppt_x</p:attrName>
                                          <p:attrName>ppt_y</p:attrName>
                                        </p:attrNameLst>
                                      </p:cBhvr>
                                      <p:rCtr x="9961" y="-340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BEFD07-8D4D-4BE8-9F18-30905C627C98}"/>
              </a:ext>
            </a:extLst>
          </p:cNvPr>
          <p:cNvSpPr txBox="1">
            <a:spLocks/>
          </p:cNvSpPr>
          <p:nvPr/>
        </p:nvSpPr>
        <p:spPr>
          <a:xfrm>
            <a:off x="-10447" y="-460888"/>
            <a:ext cx="11916697" cy="177533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0070C0"/>
                </a:solidFill>
              </a:rPr>
              <a:t>Spacetime Basis (aka reference frame)</a:t>
            </a:r>
          </a:p>
        </p:txBody>
      </p:sp>
      <p:grpSp>
        <p:nvGrpSpPr>
          <p:cNvPr id="2" name="Group 1">
            <a:extLst>
              <a:ext uri="{FF2B5EF4-FFF2-40B4-BE49-F238E27FC236}">
                <a16:creationId xmlns:a16="http://schemas.microsoft.com/office/drawing/2014/main" id="{81DB47D4-9E39-46F9-A6CC-BB50D661ADE9}"/>
              </a:ext>
            </a:extLst>
          </p:cNvPr>
          <p:cNvGrpSpPr/>
          <p:nvPr/>
        </p:nvGrpSpPr>
        <p:grpSpPr>
          <a:xfrm>
            <a:off x="206740" y="824753"/>
            <a:ext cx="8099059" cy="6109447"/>
            <a:chOff x="206740" y="272303"/>
            <a:chExt cx="8099059" cy="6109447"/>
          </a:xfrm>
        </p:grpSpPr>
        <p:pic>
          <p:nvPicPr>
            <p:cNvPr id="15" name="Picture 14">
              <a:extLst>
                <a:ext uri="{FF2B5EF4-FFF2-40B4-BE49-F238E27FC236}">
                  <a16:creationId xmlns:a16="http://schemas.microsoft.com/office/drawing/2014/main" id="{0604529F-8100-47DF-98EA-EB42C5956320}"/>
                </a:ext>
              </a:extLst>
            </p:cNvPr>
            <p:cNvPicPr>
              <a:picLocks noChangeAspect="1"/>
            </p:cNvPicPr>
            <p:nvPr/>
          </p:nvPicPr>
          <p:blipFill rotWithShape="1">
            <a:blip r:embed="rId4"/>
            <a:srcRect l="1" t="1160" r="19350" b="-3981"/>
            <a:stretch/>
          </p:blipFill>
          <p:spPr>
            <a:xfrm>
              <a:off x="206740" y="476250"/>
              <a:ext cx="7927610" cy="5905500"/>
            </a:xfrm>
            <a:prstGeom prst="rect">
              <a:avLst/>
            </a:prstGeom>
          </p:spPr>
        </p:pic>
        <p:grpSp>
          <p:nvGrpSpPr>
            <p:cNvPr id="10" name="Group 9">
              <a:extLst>
                <a:ext uri="{FF2B5EF4-FFF2-40B4-BE49-F238E27FC236}">
                  <a16:creationId xmlns:a16="http://schemas.microsoft.com/office/drawing/2014/main" id="{BF704103-151F-4B9B-86E9-17387A9DC624}"/>
                </a:ext>
              </a:extLst>
            </p:cNvPr>
            <p:cNvGrpSpPr/>
            <p:nvPr/>
          </p:nvGrpSpPr>
          <p:grpSpPr>
            <a:xfrm>
              <a:off x="5749591" y="272303"/>
              <a:ext cx="2556208" cy="5522197"/>
              <a:chOff x="9965540" y="630874"/>
              <a:chExt cx="2418175" cy="5224002"/>
            </a:xfrm>
          </p:grpSpPr>
          <p:cxnSp>
            <p:nvCxnSpPr>
              <p:cNvPr id="11" name="Straight Arrow Connector 10">
                <a:extLst>
                  <a:ext uri="{FF2B5EF4-FFF2-40B4-BE49-F238E27FC236}">
                    <a16:creationId xmlns:a16="http://schemas.microsoft.com/office/drawing/2014/main" id="{C4B9501B-D8FD-4CC1-86D7-503FC38E83BF}"/>
                  </a:ext>
                </a:extLst>
              </p:cNvPr>
              <p:cNvCxnSpPr>
                <a:cxnSpLocks/>
              </p:cNvCxnSpPr>
              <p:nvPr/>
            </p:nvCxnSpPr>
            <p:spPr>
              <a:xfrm flipV="1">
                <a:off x="9965540" y="630874"/>
                <a:ext cx="548201" cy="1077039"/>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0C7C9EB9-DF88-40CB-ACF0-359B4CA2CE8D}"/>
                  </a:ext>
                </a:extLst>
              </p:cNvPr>
              <p:cNvCxnSpPr>
                <a:cxnSpLocks/>
              </p:cNvCxnSpPr>
              <p:nvPr/>
            </p:nvCxnSpPr>
            <p:spPr>
              <a:xfrm>
                <a:off x="10960030" y="5854876"/>
                <a:ext cx="1423685"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20" name="Subtitle 2">
                <a:extLst>
                  <a:ext uri="{FF2B5EF4-FFF2-40B4-BE49-F238E27FC236}">
                    <a16:creationId xmlns:a16="http://schemas.microsoft.com/office/drawing/2014/main" id="{CE5B5502-D015-42F9-8F20-74896679547F}"/>
                  </a:ext>
                </a:extLst>
              </p:cNvPr>
              <p:cNvSpPr txBox="1">
                <a:spLocks/>
              </p:cNvSpPr>
              <p:nvPr/>
            </p:nvSpPr>
            <p:spPr>
              <a:xfrm>
                <a:off x="8358230" y="5890587"/>
                <a:ext cx="2648474" cy="7388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700" dirty="0">
                    <a:solidFill>
                      <a:srgbClr val="002060"/>
                    </a:solidFill>
                  </a:rPr>
                  <a:t>position </a:t>
                </a:r>
                <a14:m>
                  <m:oMath xmlns:m="http://schemas.openxmlformats.org/officeDocument/2006/math">
                    <m:r>
                      <a:rPr lang="en-US" sz="4700" b="0" i="1" smtClean="0">
                        <a:solidFill>
                          <a:srgbClr val="002060"/>
                        </a:solidFill>
                        <a:latin typeface="Cambria Math" panose="02040503050406030204" pitchFamily="18" charset="0"/>
                      </a:rPr>
                      <m:t>𝑥</m:t>
                    </m:r>
                  </m:oMath>
                </a14:m>
                <a:endParaRPr lang="en-US" dirty="0">
                  <a:solidFill>
                    <a:srgbClr val="002060"/>
                  </a:solidFill>
                </a:endParaRPr>
              </a:p>
            </p:txBody>
          </p:sp>
        </mc:Choice>
        <mc:Fallback xmlns="">
          <p:sp>
            <p:nvSpPr>
              <p:cNvPr id="20" name="Subtitle 2">
                <a:extLst>
                  <a:ext uri="{FF2B5EF4-FFF2-40B4-BE49-F238E27FC236}">
                    <a16:creationId xmlns:a16="http://schemas.microsoft.com/office/drawing/2014/main" id="{CE5B5502-D015-42F9-8F20-74896679547F}"/>
                  </a:ext>
                </a:extLst>
              </p:cNvPr>
              <p:cNvSpPr txBox="1">
                <a:spLocks noRot="1" noChangeAspect="1" noMove="1" noResize="1" noEditPoints="1" noAdjustHandles="1" noChangeArrowheads="1" noChangeShapeType="1" noTextEdit="1"/>
              </p:cNvSpPr>
              <p:nvPr/>
            </p:nvSpPr>
            <p:spPr>
              <a:xfrm>
                <a:off x="8358230" y="5890587"/>
                <a:ext cx="2648474" cy="738813"/>
              </a:xfrm>
              <a:prstGeom prst="rect">
                <a:avLst/>
              </a:prstGeom>
              <a:blipFill>
                <a:blip r:embed="rId7"/>
                <a:stretch>
                  <a:fillRect l="-9655" t="-27869" b="-41803"/>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1" name="Subtitle 2">
                <a:extLst>
                  <a:ext uri="{FF2B5EF4-FFF2-40B4-BE49-F238E27FC236}">
                    <a16:creationId xmlns:a16="http://schemas.microsoft.com/office/drawing/2014/main" id="{A60C47D2-E2E2-4774-9022-0AC4AD0040B1}"/>
                  </a:ext>
                </a:extLst>
              </p:cNvPr>
              <p:cNvSpPr txBox="1">
                <a:spLocks/>
              </p:cNvSpPr>
              <p:nvPr/>
            </p:nvSpPr>
            <p:spPr>
              <a:xfrm>
                <a:off x="5971225" y="795596"/>
                <a:ext cx="2648474" cy="757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700" dirty="0">
                    <a:solidFill>
                      <a:schemeClr val="accent6">
                        <a:lumMod val="50000"/>
                      </a:schemeClr>
                    </a:solidFill>
                  </a:rPr>
                  <a:t>time </a:t>
                </a:r>
                <a14:m>
                  <m:oMath xmlns:m="http://schemas.openxmlformats.org/officeDocument/2006/math">
                    <m:r>
                      <a:rPr lang="en-US" sz="4700" b="0" i="1" smtClean="0">
                        <a:solidFill>
                          <a:schemeClr val="accent6">
                            <a:lumMod val="50000"/>
                          </a:schemeClr>
                        </a:solidFill>
                        <a:latin typeface="Cambria Math" panose="02040503050406030204" pitchFamily="18" charset="0"/>
                      </a:rPr>
                      <m:t>𝑡</m:t>
                    </m:r>
                  </m:oMath>
                </a14:m>
                <a:r>
                  <a:rPr lang="en-US" sz="4700" dirty="0">
                    <a:solidFill>
                      <a:schemeClr val="accent6">
                        <a:lumMod val="50000"/>
                      </a:schemeClr>
                    </a:solidFill>
                  </a:rPr>
                  <a:t> </a:t>
                </a:r>
                <a:endParaRPr lang="en-US" dirty="0">
                  <a:solidFill>
                    <a:schemeClr val="accent6">
                      <a:lumMod val="50000"/>
                    </a:schemeClr>
                  </a:solidFill>
                </a:endParaRPr>
              </a:p>
            </p:txBody>
          </p:sp>
        </mc:Choice>
        <mc:Fallback xmlns="">
          <p:sp>
            <p:nvSpPr>
              <p:cNvPr id="21" name="Subtitle 2">
                <a:extLst>
                  <a:ext uri="{FF2B5EF4-FFF2-40B4-BE49-F238E27FC236}">
                    <a16:creationId xmlns:a16="http://schemas.microsoft.com/office/drawing/2014/main" id="{A60C47D2-E2E2-4774-9022-0AC4AD0040B1}"/>
                  </a:ext>
                </a:extLst>
              </p:cNvPr>
              <p:cNvSpPr txBox="1">
                <a:spLocks noRot="1" noChangeAspect="1" noMove="1" noResize="1" noEditPoints="1" noAdjustHandles="1" noChangeArrowheads="1" noChangeShapeType="1" noTextEdit="1"/>
              </p:cNvSpPr>
              <p:nvPr/>
            </p:nvSpPr>
            <p:spPr>
              <a:xfrm>
                <a:off x="5971225" y="795596"/>
                <a:ext cx="2648474" cy="757540"/>
              </a:xfrm>
              <a:prstGeom prst="rect">
                <a:avLst/>
              </a:prstGeom>
              <a:blipFill>
                <a:blip r:embed="rId8"/>
                <a:stretch>
                  <a:fillRect t="-28226" b="-39516"/>
                </a:stretch>
              </a:blipFill>
            </p:spPr>
            <p:txBody>
              <a:bodyPr/>
              <a:lstStyle/>
              <a:p>
                <a:r>
                  <a:rPr lang="en-CA">
                    <a:noFill/>
                  </a:rPr>
                  <a:t> </a:t>
                </a:r>
              </a:p>
            </p:txBody>
          </p:sp>
        </mc:Fallback>
      </mc:AlternateContent>
      <p:cxnSp>
        <p:nvCxnSpPr>
          <p:cNvPr id="58" name="Straight Connector 57">
            <a:extLst>
              <a:ext uri="{FF2B5EF4-FFF2-40B4-BE49-F238E27FC236}">
                <a16:creationId xmlns:a16="http://schemas.microsoft.com/office/drawing/2014/main" id="{8D0F8AF8-2D7A-4C7B-9FB3-A32646E69D24}"/>
              </a:ext>
            </a:extLst>
          </p:cNvPr>
          <p:cNvCxnSpPr>
            <a:cxnSpLocks/>
          </p:cNvCxnSpPr>
          <p:nvPr/>
        </p:nvCxnSpPr>
        <p:spPr>
          <a:xfrm flipV="1">
            <a:off x="4181022" y="1524000"/>
            <a:ext cx="2378964" cy="5048251"/>
          </a:xfrm>
          <a:prstGeom prst="line">
            <a:avLst/>
          </a:prstGeom>
          <a:ln w="38100">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F503FFA-4181-4134-8560-CB6F759F6163}"/>
              </a:ext>
            </a:extLst>
          </p:cNvPr>
          <p:cNvCxnSpPr>
            <a:cxnSpLocks/>
          </p:cNvCxnSpPr>
          <p:nvPr/>
        </p:nvCxnSpPr>
        <p:spPr>
          <a:xfrm flipV="1">
            <a:off x="2310494" y="1567543"/>
            <a:ext cx="2360164" cy="4954387"/>
          </a:xfrm>
          <a:prstGeom prst="line">
            <a:avLst/>
          </a:prstGeom>
          <a:ln w="38100">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B8C3584-6FE0-4C3C-801B-9665FBA9BC1F}"/>
              </a:ext>
            </a:extLst>
          </p:cNvPr>
          <p:cNvCxnSpPr>
            <a:cxnSpLocks/>
          </p:cNvCxnSpPr>
          <p:nvPr/>
        </p:nvCxnSpPr>
        <p:spPr>
          <a:xfrm flipV="1">
            <a:off x="3279238" y="1659988"/>
            <a:ext cx="2381836" cy="4722350"/>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4280FD31-0362-43C2-90B1-D3590154497A}"/>
              </a:ext>
            </a:extLst>
          </p:cNvPr>
          <p:cNvGrpSpPr/>
          <p:nvPr/>
        </p:nvGrpSpPr>
        <p:grpSpPr>
          <a:xfrm>
            <a:off x="2930310" y="4538940"/>
            <a:ext cx="1261862" cy="1874218"/>
            <a:chOff x="2930310" y="4538940"/>
            <a:chExt cx="1261862" cy="1874218"/>
          </a:xfrm>
        </p:grpSpPr>
        <p:cxnSp>
          <p:nvCxnSpPr>
            <p:cNvPr id="32" name="Straight Arrow Connector 31">
              <a:extLst>
                <a:ext uri="{FF2B5EF4-FFF2-40B4-BE49-F238E27FC236}">
                  <a16:creationId xmlns:a16="http://schemas.microsoft.com/office/drawing/2014/main" id="{1E22570E-FF02-429D-9832-5E8FF4F7F1C3}"/>
                </a:ext>
              </a:extLst>
            </p:cNvPr>
            <p:cNvCxnSpPr>
              <a:cxnSpLocks/>
            </p:cNvCxnSpPr>
            <p:nvPr/>
          </p:nvCxnSpPr>
          <p:spPr>
            <a:xfrm flipV="1">
              <a:off x="3241862" y="5414682"/>
              <a:ext cx="502342" cy="998476"/>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5F0D582-FD34-437B-BCD0-9F151875724E}"/>
                    </a:ext>
                  </a:extLst>
                </p:cNvPr>
                <p:cNvSpPr txBox="1"/>
                <p:nvPr/>
              </p:nvSpPr>
              <p:spPr>
                <a:xfrm>
                  <a:off x="2930310" y="4538940"/>
                  <a:ext cx="1261862" cy="9236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i="1" smtClean="0">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i="1">
                                        <a:solidFill>
                                          <a:srgbClr val="C00000"/>
                                        </a:solidFill>
                                        <a:latin typeface="Cambria Math" panose="02040503050406030204" pitchFamily="18" charset="0"/>
                                      </a:rPr>
                                      <m:t>𝑡</m:t>
                                    </m:r>
                                  </m:sub>
                                </m:sSub>
                              </m:e>
                            </m:acc>
                          </m:e>
                        </m:acc>
                      </m:oMath>
                    </m:oMathPara>
                  </a14:m>
                  <a:endParaRPr lang="en-US" sz="4800" dirty="0">
                    <a:solidFill>
                      <a:srgbClr val="C00000"/>
                    </a:solidFill>
                  </a:endParaRPr>
                </a:p>
              </p:txBody>
            </p:sp>
          </mc:Choice>
          <mc:Fallback xmlns="">
            <p:sp>
              <p:nvSpPr>
                <p:cNvPr id="33" name="TextBox 32">
                  <a:extLst>
                    <a:ext uri="{FF2B5EF4-FFF2-40B4-BE49-F238E27FC236}">
                      <a16:creationId xmlns:a16="http://schemas.microsoft.com/office/drawing/2014/main" id="{E5F0D582-FD34-437B-BCD0-9F151875724E}"/>
                    </a:ext>
                  </a:extLst>
                </p:cNvPr>
                <p:cNvSpPr txBox="1">
                  <a:spLocks noRot="1" noChangeAspect="1" noMove="1" noResize="1" noEditPoints="1" noAdjustHandles="1" noChangeArrowheads="1" noChangeShapeType="1" noTextEdit="1"/>
                </p:cNvSpPr>
                <p:nvPr/>
              </p:nvSpPr>
              <p:spPr>
                <a:xfrm>
                  <a:off x="2930310" y="4538940"/>
                  <a:ext cx="1261862" cy="923651"/>
                </a:xfrm>
                <a:prstGeom prst="rect">
                  <a:avLst/>
                </a:prstGeom>
                <a:blipFill>
                  <a:blip r:embed="rId10"/>
                  <a:stretch>
                    <a:fillRect/>
                  </a:stretch>
                </a:blipFill>
              </p:spPr>
              <p:txBody>
                <a:bodyPr/>
                <a:lstStyle/>
                <a:p>
                  <a:r>
                    <a:rPr lang="en-CA">
                      <a:noFill/>
                    </a:rPr>
                    <a:t> </a:t>
                  </a:r>
                </a:p>
              </p:txBody>
            </p:sp>
          </mc:Fallback>
        </mc:AlternateContent>
      </p:grpSp>
      <p:grpSp>
        <p:nvGrpSpPr>
          <p:cNvPr id="7" name="Group 6">
            <a:extLst>
              <a:ext uri="{FF2B5EF4-FFF2-40B4-BE49-F238E27FC236}">
                <a16:creationId xmlns:a16="http://schemas.microsoft.com/office/drawing/2014/main" id="{5C50AF4B-7D15-4777-B17A-16DDFC6A3405}"/>
              </a:ext>
            </a:extLst>
          </p:cNvPr>
          <p:cNvGrpSpPr/>
          <p:nvPr/>
        </p:nvGrpSpPr>
        <p:grpSpPr>
          <a:xfrm>
            <a:off x="3276595" y="5934349"/>
            <a:ext cx="1996445" cy="923651"/>
            <a:chOff x="3276595" y="5934349"/>
            <a:chExt cx="1996445" cy="923651"/>
          </a:xfrm>
        </p:grpSpPr>
        <p:cxnSp>
          <p:nvCxnSpPr>
            <p:cNvPr id="31" name="Straight Arrow Connector 30">
              <a:extLst>
                <a:ext uri="{FF2B5EF4-FFF2-40B4-BE49-F238E27FC236}">
                  <a16:creationId xmlns:a16="http://schemas.microsoft.com/office/drawing/2014/main" id="{A1514A46-4E51-48BB-A7E7-16D5425F8B86}"/>
                </a:ext>
              </a:extLst>
            </p:cNvPr>
            <p:cNvCxnSpPr>
              <a:cxnSpLocks/>
            </p:cNvCxnSpPr>
            <p:nvPr/>
          </p:nvCxnSpPr>
          <p:spPr>
            <a:xfrm>
              <a:off x="3276595" y="6382070"/>
              <a:ext cx="1026464" cy="0"/>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2F70515-EFE9-4619-B0A4-FEE5390C0A51}"/>
                    </a:ext>
                  </a:extLst>
                </p:cNvPr>
                <p:cNvSpPr txBox="1"/>
                <p:nvPr/>
              </p:nvSpPr>
              <p:spPr>
                <a:xfrm>
                  <a:off x="4011178" y="5934349"/>
                  <a:ext cx="1261862" cy="9236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i="1" smtClean="0">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𝑥</m:t>
                                    </m:r>
                                  </m:sub>
                                </m:sSub>
                              </m:e>
                            </m:acc>
                          </m:e>
                        </m:acc>
                      </m:oMath>
                    </m:oMathPara>
                  </a14:m>
                  <a:endParaRPr lang="en-US" sz="4800" dirty="0">
                    <a:solidFill>
                      <a:srgbClr val="C00000"/>
                    </a:solidFill>
                  </a:endParaRPr>
                </a:p>
              </p:txBody>
            </p:sp>
          </mc:Choice>
          <mc:Fallback xmlns="">
            <p:sp>
              <p:nvSpPr>
                <p:cNvPr id="34" name="TextBox 33">
                  <a:extLst>
                    <a:ext uri="{FF2B5EF4-FFF2-40B4-BE49-F238E27FC236}">
                      <a16:creationId xmlns:a16="http://schemas.microsoft.com/office/drawing/2014/main" id="{E2F70515-EFE9-4619-B0A4-FEE5390C0A51}"/>
                    </a:ext>
                  </a:extLst>
                </p:cNvPr>
                <p:cNvSpPr txBox="1">
                  <a:spLocks noRot="1" noChangeAspect="1" noMove="1" noResize="1" noEditPoints="1" noAdjustHandles="1" noChangeArrowheads="1" noChangeShapeType="1" noTextEdit="1"/>
                </p:cNvSpPr>
                <p:nvPr/>
              </p:nvSpPr>
              <p:spPr>
                <a:xfrm>
                  <a:off x="4011178" y="5934349"/>
                  <a:ext cx="1261862" cy="923651"/>
                </a:xfrm>
                <a:prstGeom prst="rect">
                  <a:avLst/>
                </a:prstGeom>
                <a:blipFill>
                  <a:blip r:embed="rId11"/>
                  <a:stretch>
                    <a:fillRect/>
                  </a:stretch>
                </a:blipFill>
              </p:spPr>
              <p:txBody>
                <a:bodyPr/>
                <a:lstStyle/>
                <a:p>
                  <a:r>
                    <a:rPr lang="en-CA">
                      <a:noFill/>
                    </a:rPr>
                    <a:t> </a:t>
                  </a:r>
                </a:p>
              </p:txBody>
            </p:sp>
          </mc:Fallback>
        </mc:AlternateContent>
      </p:grpSp>
      <mc:AlternateContent xmlns:mc="http://schemas.openxmlformats.org/markup-compatibility/2006" xmlns:p14="http://schemas.microsoft.com/office/powerpoint/2010/main" xmlns:iact="http://schemas.microsoft.com/office/powerpoint/2014/inkAction">
        <mc:Choice Requires="p14 iact">
          <p:contentPart p14:bwMode="auto" r:id="rId12">
            <p14:nvContentPartPr>
              <p14:cNvPr id="6" name="Ink 5">
                <a:extLst>
                  <a:ext uri="{FF2B5EF4-FFF2-40B4-BE49-F238E27FC236}">
                    <a16:creationId xmlns:a16="http://schemas.microsoft.com/office/drawing/2014/main" id="{68EE821F-9FC1-4059-B577-1AA225399855}"/>
                  </a:ext>
                </a:extLst>
              </p14:cNvPr>
              <p14:cNvContentPartPr/>
              <p14:nvPr>
                <p:extLst>
                  <p:ext uri="{42D2F446-02D8-4167-A562-619A0277C38B}">
                    <p15:isNarration xmlns:p15="http://schemas.microsoft.com/office/powerpoint/2012/main" val="1"/>
                  </p:ext>
                </p:extLst>
              </p14:nvPr>
            </p14:nvContentPartPr>
            <p14:xfrm>
              <a:off x="2620440" y="2505240"/>
              <a:ext cx="3440520" cy="4286520"/>
            </p14:xfrm>
          </p:contentPart>
        </mc:Choice>
        <mc:Fallback xmlns="">
          <p:pic>
            <p:nvPicPr>
              <p:cNvPr id="6" name="Ink 5">
                <a:extLst>
                  <a:ext uri="{FF2B5EF4-FFF2-40B4-BE49-F238E27FC236}">
                    <a16:creationId xmlns:a16="http://schemas.microsoft.com/office/drawing/2014/main" id="{68EE821F-9FC1-4059-B577-1AA225399855}"/>
                  </a:ext>
                </a:extLst>
              </p:cNvPr>
              <p:cNvPicPr>
                <a:picLocks noGrp="1" noRot="1" noChangeAspect="1" noMove="1" noResize="1" noEditPoints="1" noAdjustHandles="1" noChangeArrowheads="1" noChangeShapeType="1"/>
              </p:cNvPicPr>
              <p:nvPr/>
            </p:nvPicPr>
            <p:blipFill>
              <a:blip r:embed="rId15"/>
              <a:stretch>
                <a:fillRect/>
              </a:stretch>
            </p:blipFill>
            <p:spPr>
              <a:xfrm>
                <a:off x="2611080" y="2495880"/>
                <a:ext cx="3459240" cy="4305240"/>
              </a:xfrm>
              <a:prstGeom prst="rect">
                <a:avLst/>
              </a:prstGeom>
            </p:spPr>
          </p:pic>
        </mc:Fallback>
      </mc:AlternateContent>
      <p:grpSp>
        <p:nvGrpSpPr>
          <p:cNvPr id="42" name="Group 41">
            <a:extLst>
              <a:ext uri="{FF2B5EF4-FFF2-40B4-BE49-F238E27FC236}">
                <a16:creationId xmlns:a16="http://schemas.microsoft.com/office/drawing/2014/main" id="{BB71CCA1-E782-4A2A-B37B-45148A88DAC1}"/>
              </a:ext>
            </a:extLst>
          </p:cNvPr>
          <p:cNvGrpSpPr/>
          <p:nvPr/>
        </p:nvGrpSpPr>
        <p:grpSpPr>
          <a:xfrm>
            <a:off x="8422638" y="956555"/>
            <a:ext cx="3573131" cy="3462528"/>
            <a:chOff x="8331198" y="1078475"/>
            <a:chExt cx="3573131" cy="3462528"/>
          </a:xfrm>
        </p:grpSpPr>
        <p:sp>
          <p:nvSpPr>
            <p:cNvPr id="43" name="Subtitle 2">
              <a:extLst>
                <a:ext uri="{FF2B5EF4-FFF2-40B4-BE49-F238E27FC236}">
                  <a16:creationId xmlns:a16="http://schemas.microsoft.com/office/drawing/2014/main" id="{04DA0B13-2401-4CDD-B746-837ADE49A53D}"/>
                </a:ext>
              </a:extLst>
            </p:cNvPr>
            <p:cNvSpPr txBox="1">
              <a:spLocks/>
            </p:cNvSpPr>
            <p:nvPr/>
          </p:nvSpPr>
          <p:spPr>
            <a:xfrm>
              <a:off x="8763001" y="1078475"/>
              <a:ext cx="3028950" cy="18361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u="sng" dirty="0"/>
                <a:t>Observer 2</a:t>
              </a:r>
              <a:r>
                <a:rPr lang="en-US" sz="4000" dirty="0"/>
                <a:t>: </a:t>
              </a:r>
              <a:br>
                <a:rPr lang="en-US" sz="4000" dirty="0"/>
              </a:br>
              <a:r>
                <a:rPr lang="en-US" sz="4000" dirty="0"/>
                <a:t>Car moving right</a:t>
              </a:r>
            </a:p>
          </p:txBody>
        </p:sp>
        <p:pic>
          <p:nvPicPr>
            <p:cNvPr id="44" name="Picture 2" descr="Ford Mustang, Car, Racing Car, Sports Car, Automobile">
              <a:extLst>
                <a:ext uri="{FF2B5EF4-FFF2-40B4-BE49-F238E27FC236}">
                  <a16:creationId xmlns:a16="http://schemas.microsoft.com/office/drawing/2014/main" id="{3179E541-8099-4132-A831-9EAA85EFEA4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flipH="1">
              <a:off x="8331198" y="2776885"/>
              <a:ext cx="3573131" cy="1764118"/>
            </a:xfrm>
            <a:prstGeom prst="rect">
              <a:avLst/>
            </a:prstGeom>
            <a:noFill/>
            <a:extLst>
              <a:ext uri="{909E8E84-426E-40DD-AFC4-6F175D3DCCD1}">
                <a14:hiddenFill xmlns:a14="http://schemas.microsoft.com/office/drawing/2010/main">
                  <a:solidFill>
                    <a:srgbClr val="FFFFFF"/>
                  </a:solidFill>
                </a14:hiddenFill>
              </a:ext>
            </a:extLst>
          </p:spPr>
        </p:pic>
      </p:grpSp>
      <p:pic>
        <p:nvPicPr>
          <p:cNvPr id="45" name="Picture 2" descr="Ford Mustang, Car, Racing Car, Sports Car, Automobile">
            <a:extLst>
              <a:ext uri="{FF2B5EF4-FFF2-40B4-BE49-F238E27FC236}">
                <a16:creationId xmlns:a16="http://schemas.microsoft.com/office/drawing/2014/main" id="{BC6F89BA-1FC0-4B43-8D8C-CDE40DE85A5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flipH="1">
            <a:off x="4631905" y="1874156"/>
            <a:ext cx="1432144" cy="707075"/>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FC7F297A-C762-48EF-83CA-5B1AEC5D67DA}"/>
              </a:ext>
            </a:extLst>
          </p:cNvPr>
          <p:cNvGrpSpPr/>
          <p:nvPr/>
        </p:nvGrpSpPr>
        <p:grpSpPr>
          <a:xfrm>
            <a:off x="165553" y="1313544"/>
            <a:ext cx="7217687" cy="5050519"/>
            <a:chOff x="165553" y="1313544"/>
            <a:chExt cx="7217687" cy="5050519"/>
          </a:xfrm>
        </p:grpSpPr>
        <p:grpSp>
          <p:nvGrpSpPr>
            <p:cNvPr id="3" name="Group 2">
              <a:extLst>
                <a:ext uri="{FF2B5EF4-FFF2-40B4-BE49-F238E27FC236}">
                  <a16:creationId xmlns:a16="http://schemas.microsoft.com/office/drawing/2014/main" id="{A7E924BB-83E1-40D5-A327-8E96856300FB}"/>
                </a:ext>
              </a:extLst>
            </p:cNvPr>
            <p:cNvGrpSpPr/>
            <p:nvPr/>
          </p:nvGrpSpPr>
          <p:grpSpPr>
            <a:xfrm>
              <a:off x="165553" y="1690462"/>
              <a:ext cx="6611765" cy="4673601"/>
              <a:chOff x="165553" y="1690462"/>
              <a:chExt cx="6611765" cy="4673601"/>
            </a:xfrm>
          </p:grpSpPr>
          <p:cxnSp>
            <p:nvCxnSpPr>
              <p:cNvPr id="65" name="Straight Connector 64">
                <a:extLst>
                  <a:ext uri="{FF2B5EF4-FFF2-40B4-BE49-F238E27FC236}">
                    <a16:creationId xmlns:a16="http://schemas.microsoft.com/office/drawing/2014/main" id="{E0AF6CA1-3F42-45C4-8F46-15D0FB62DA46}"/>
                  </a:ext>
                </a:extLst>
              </p:cNvPr>
              <p:cNvCxnSpPr>
                <a:cxnSpLocks/>
              </p:cNvCxnSpPr>
              <p:nvPr/>
            </p:nvCxnSpPr>
            <p:spPr>
              <a:xfrm flipH="1">
                <a:off x="165553" y="5427891"/>
                <a:ext cx="6504188" cy="0"/>
              </a:xfrm>
              <a:prstGeom prst="line">
                <a:avLst/>
              </a:prstGeom>
              <a:ln w="28575">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BC201A9-27E9-4AB2-977E-4B79B3040B86}"/>
                  </a:ext>
                </a:extLst>
              </p:cNvPr>
              <p:cNvCxnSpPr>
                <a:cxnSpLocks/>
              </p:cNvCxnSpPr>
              <p:nvPr/>
            </p:nvCxnSpPr>
            <p:spPr>
              <a:xfrm flipH="1">
                <a:off x="184246" y="3560991"/>
                <a:ext cx="6449636" cy="0"/>
              </a:xfrm>
              <a:prstGeom prst="line">
                <a:avLst/>
              </a:prstGeom>
              <a:ln w="28575">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565B4AC0-5551-441D-B6AB-D94200A8CDC6}"/>
                  </a:ext>
                </a:extLst>
              </p:cNvPr>
              <p:cNvCxnSpPr>
                <a:cxnSpLocks/>
              </p:cNvCxnSpPr>
              <p:nvPr/>
            </p:nvCxnSpPr>
            <p:spPr>
              <a:xfrm flipH="1">
                <a:off x="174901" y="6364063"/>
                <a:ext cx="6297617" cy="0"/>
              </a:xfrm>
              <a:prstGeom prst="line">
                <a:avLst/>
              </a:prstGeom>
              <a:ln w="28575">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37697DC-F2F4-4CB4-8B4B-96F3AD6C57C7}"/>
                  </a:ext>
                </a:extLst>
              </p:cNvPr>
              <p:cNvCxnSpPr>
                <a:cxnSpLocks/>
              </p:cNvCxnSpPr>
              <p:nvPr/>
            </p:nvCxnSpPr>
            <p:spPr>
              <a:xfrm flipH="1">
                <a:off x="165555" y="4480833"/>
                <a:ext cx="6540045" cy="0"/>
              </a:xfrm>
              <a:prstGeom prst="line">
                <a:avLst/>
              </a:prstGeom>
              <a:ln w="28575">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AE9D3EE-F1F4-4109-8BC3-532A425AE2B1}"/>
                  </a:ext>
                </a:extLst>
              </p:cNvPr>
              <p:cNvCxnSpPr>
                <a:cxnSpLocks/>
              </p:cNvCxnSpPr>
              <p:nvPr/>
            </p:nvCxnSpPr>
            <p:spPr>
              <a:xfrm flipH="1">
                <a:off x="184249" y="2612120"/>
                <a:ext cx="6503422" cy="0"/>
              </a:xfrm>
              <a:prstGeom prst="line">
                <a:avLst/>
              </a:prstGeom>
              <a:ln w="28575">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8F985954-05C4-4C14-BF64-06915D1580D9}"/>
                  </a:ext>
                </a:extLst>
              </p:cNvPr>
              <p:cNvCxnSpPr>
                <a:cxnSpLocks/>
              </p:cNvCxnSpPr>
              <p:nvPr/>
            </p:nvCxnSpPr>
            <p:spPr>
              <a:xfrm flipH="1">
                <a:off x="193596" y="1690462"/>
                <a:ext cx="6583722" cy="0"/>
              </a:xfrm>
              <a:prstGeom prst="line">
                <a:avLst/>
              </a:prstGeom>
              <a:ln w="28575">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535BF8FB-A97F-41C9-88AD-3D2D82C539EE}"/>
                </a:ext>
              </a:extLst>
            </p:cNvPr>
            <p:cNvGrpSpPr/>
            <p:nvPr/>
          </p:nvGrpSpPr>
          <p:grpSpPr>
            <a:xfrm>
              <a:off x="6778860" y="1313544"/>
              <a:ext cx="604380" cy="4399181"/>
              <a:chOff x="2482632" y="1313544"/>
              <a:chExt cx="604380" cy="4399181"/>
            </a:xfrm>
          </p:grpSpPr>
          <p:sp>
            <p:nvSpPr>
              <p:cNvPr id="49" name="TextBox 48">
                <a:extLst>
                  <a:ext uri="{FF2B5EF4-FFF2-40B4-BE49-F238E27FC236}">
                    <a16:creationId xmlns:a16="http://schemas.microsoft.com/office/drawing/2014/main" id="{DACD0979-C2F4-44DF-9874-9C1A51ECCDFB}"/>
                  </a:ext>
                </a:extLst>
              </p:cNvPr>
              <p:cNvSpPr txBox="1"/>
              <p:nvPr/>
            </p:nvSpPr>
            <p:spPr>
              <a:xfrm>
                <a:off x="2482632" y="50663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1s</a:t>
                </a:r>
                <a:endParaRPr lang="en-CA" sz="3600" dirty="0">
                  <a:solidFill>
                    <a:schemeClr val="accent6">
                      <a:lumMod val="50000"/>
                    </a:schemeClr>
                  </a:solidFill>
                </a:endParaRPr>
              </a:p>
            </p:txBody>
          </p:sp>
          <p:sp>
            <p:nvSpPr>
              <p:cNvPr id="50" name="TextBox 49">
                <a:extLst>
                  <a:ext uri="{FF2B5EF4-FFF2-40B4-BE49-F238E27FC236}">
                    <a16:creationId xmlns:a16="http://schemas.microsoft.com/office/drawing/2014/main" id="{4061E2A2-64DA-470B-8627-ACD2B093B2F5}"/>
                  </a:ext>
                </a:extLst>
              </p:cNvPr>
              <p:cNvSpPr txBox="1"/>
              <p:nvPr/>
            </p:nvSpPr>
            <p:spPr>
              <a:xfrm>
                <a:off x="2482632" y="3190422"/>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3s</a:t>
                </a:r>
                <a:endParaRPr lang="en-CA" sz="3600" dirty="0">
                  <a:solidFill>
                    <a:schemeClr val="accent6">
                      <a:lumMod val="50000"/>
                    </a:schemeClr>
                  </a:solidFill>
                </a:endParaRPr>
              </a:p>
            </p:txBody>
          </p:sp>
          <p:sp>
            <p:nvSpPr>
              <p:cNvPr id="51" name="TextBox 50">
                <a:extLst>
                  <a:ext uri="{FF2B5EF4-FFF2-40B4-BE49-F238E27FC236}">
                    <a16:creationId xmlns:a16="http://schemas.microsoft.com/office/drawing/2014/main" id="{F2EA05CD-3822-4F02-A79D-F47ADFE0F94B}"/>
                  </a:ext>
                </a:extLst>
              </p:cNvPr>
              <p:cNvSpPr txBox="1"/>
              <p:nvPr/>
            </p:nvSpPr>
            <p:spPr>
              <a:xfrm>
                <a:off x="2487168" y="22469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4s</a:t>
                </a:r>
                <a:endParaRPr lang="en-CA" sz="3600" dirty="0">
                  <a:solidFill>
                    <a:schemeClr val="accent6">
                      <a:lumMod val="50000"/>
                    </a:schemeClr>
                  </a:solidFill>
                </a:endParaRPr>
              </a:p>
            </p:txBody>
          </p:sp>
          <p:sp>
            <p:nvSpPr>
              <p:cNvPr id="52" name="TextBox 51">
                <a:extLst>
                  <a:ext uri="{FF2B5EF4-FFF2-40B4-BE49-F238E27FC236}">
                    <a16:creationId xmlns:a16="http://schemas.microsoft.com/office/drawing/2014/main" id="{1692D37F-43DC-4C11-9D44-16FED11BE10A}"/>
                  </a:ext>
                </a:extLst>
              </p:cNvPr>
              <p:cNvSpPr txBox="1"/>
              <p:nvPr/>
            </p:nvSpPr>
            <p:spPr>
              <a:xfrm>
                <a:off x="2487168" y="131354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5s</a:t>
                </a:r>
                <a:endParaRPr lang="en-CA" sz="3600" dirty="0">
                  <a:solidFill>
                    <a:schemeClr val="accent6">
                      <a:lumMod val="50000"/>
                    </a:schemeClr>
                  </a:solidFill>
                </a:endParaRPr>
              </a:p>
            </p:txBody>
          </p:sp>
          <p:sp>
            <p:nvSpPr>
              <p:cNvPr id="53" name="TextBox 52">
                <a:extLst>
                  <a:ext uri="{FF2B5EF4-FFF2-40B4-BE49-F238E27FC236}">
                    <a16:creationId xmlns:a16="http://schemas.microsoft.com/office/drawing/2014/main" id="{139E4C80-482D-4A25-B73F-008BCA2ACAB4}"/>
                  </a:ext>
                </a:extLst>
              </p:cNvPr>
              <p:cNvSpPr txBox="1"/>
              <p:nvPr/>
            </p:nvSpPr>
            <p:spPr>
              <a:xfrm>
                <a:off x="2482632" y="41138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2s</a:t>
                </a:r>
                <a:endParaRPr lang="en-CA" sz="3600" dirty="0">
                  <a:solidFill>
                    <a:schemeClr val="accent6">
                      <a:lumMod val="50000"/>
                    </a:schemeClr>
                  </a:solidFill>
                </a:endParaRPr>
              </a:p>
            </p:txBody>
          </p:sp>
        </p:grpSp>
      </p:grpSp>
      <p:grpSp>
        <p:nvGrpSpPr>
          <p:cNvPr id="54" name="Group 53">
            <a:extLst>
              <a:ext uri="{FF2B5EF4-FFF2-40B4-BE49-F238E27FC236}">
                <a16:creationId xmlns:a16="http://schemas.microsoft.com/office/drawing/2014/main" id="{D2DCA198-87E8-4E08-8962-BAE337242A54}"/>
              </a:ext>
            </a:extLst>
          </p:cNvPr>
          <p:cNvGrpSpPr/>
          <p:nvPr/>
        </p:nvGrpSpPr>
        <p:grpSpPr>
          <a:xfrm>
            <a:off x="168918" y="1494971"/>
            <a:ext cx="6464964" cy="5200651"/>
            <a:chOff x="168918" y="1494971"/>
            <a:chExt cx="6464964" cy="5200651"/>
          </a:xfrm>
        </p:grpSpPr>
        <p:grpSp>
          <p:nvGrpSpPr>
            <p:cNvPr id="57" name="Group 56">
              <a:extLst>
                <a:ext uri="{FF2B5EF4-FFF2-40B4-BE49-F238E27FC236}">
                  <a16:creationId xmlns:a16="http://schemas.microsoft.com/office/drawing/2014/main" id="{73F70A1D-7A3F-43EF-8FEF-67624D1A04B2}"/>
                </a:ext>
              </a:extLst>
            </p:cNvPr>
            <p:cNvGrpSpPr/>
            <p:nvPr/>
          </p:nvGrpSpPr>
          <p:grpSpPr>
            <a:xfrm>
              <a:off x="266700" y="1494971"/>
              <a:ext cx="6367182" cy="5200651"/>
              <a:chOff x="266700" y="1494971"/>
              <a:chExt cx="6367182" cy="5200651"/>
            </a:xfrm>
          </p:grpSpPr>
          <p:cxnSp>
            <p:nvCxnSpPr>
              <p:cNvPr id="64" name="Straight Connector 63">
                <a:extLst>
                  <a:ext uri="{FF2B5EF4-FFF2-40B4-BE49-F238E27FC236}">
                    <a16:creationId xmlns:a16="http://schemas.microsoft.com/office/drawing/2014/main" id="{66AE45BF-AF2D-453E-ABA3-F5389AD16762}"/>
                  </a:ext>
                </a:extLst>
              </p:cNvPr>
              <p:cNvCxnSpPr>
                <a:cxnSpLocks/>
              </p:cNvCxnSpPr>
              <p:nvPr/>
            </p:nvCxnSpPr>
            <p:spPr>
              <a:xfrm flipV="1">
                <a:off x="400251" y="1553029"/>
                <a:ext cx="2409200" cy="5057322"/>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C0AF5EF-C1DD-4067-A4B3-A1FC76E5B34E}"/>
                  </a:ext>
                </a:extLst>
              </p:cNvPr>
              <p:cNvCxnSpPr>
                <a:cxnSpLocks/>
              </p:cNvCxnSpPr>
              <p:nvPr/>
            </p:nvCxnSpPr>
            <p:spPr>
              <a:xfrm flipV="1">
                <a:off x="279400" y="1524000"/>
                <a:ext cx="702393" cy="1474442"/>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FE967C3-0F58-4B54-974A-1A6BA077385F}"/>
                  </a:ext>
                </a:extLst>
              </p:cNvPr>
              <p:cNvCxnSpPr>
                <a:cxnSpLocks/>
              </p:cNvCxnSpPr>
              <p:nvPr/>
            </p:nvCxnSpPr>
            <p:spPr>
              <a:xfrm flipV="1">
                <a:off x="1320800" y="1538514"/>
                <a:ext cx="2446593" cy="5135816"/>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9C3088D-70D7-4924-BA73-A6D0E5F9731A}"/>
                  </a:ext>
                </a:extLst>
              </p:cNvPr>
              <p:cNvCxnSpPr>
                <a:cxnSpLocks/>
              </p:cNvCxnSpPr>
              <p:nvPr/>
            </p:nvCxnSpPr>
            <p:spPr>
              <a:xfrm flipV="1">
                <a:off x="266700" y="1494971"/>
                <a:ext cx="1635579" cy="3433361"/>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B018CED-DECD-4FA3-8FF9-D5302299905F}"/>
                  </a:ext>
                </a:extLst>
              </p:cNvPr>
              <p:cNvCxnSpPr>
                <a:cxnSpLocks/>
              </p:cNvCxnSpPr>
              <p:nvPr/>
            </p:nvCxnSpPr>
            <p:spPr>
              <a:xfrm flipV="1">
                <a:off x="4986565" y="3299012"/>
                <a:ext cx="1600636" cy="3396610"/>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5686C8EF-E774-4C73-9174-6280F631E6F3}"/>
                  </a:ext>
                </a:extLst>
              </p:cNvPr>
              <p:cNvCxnSpPr>
                <a:cxnSpLocks/>
              </p:cNvCxnSpPr>
              <p:nvPr/>
            </p:nvCxnSpPr>
            <p:spPr>
              <a:xfrm flipV="1">
                <a:off x="5971989" y="5203865"/>
                <a:ext cx="661893" cy="1389425"/>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AC142A62-506E-4D89-AE49-C3BC4B38ADBF}"/>
                </a:ext>
              </a:extLst>
            </p:cNvPr>
            <p:cNvGrpSpPr/>
            <p:nvPr/>
          </p:nvGrpSpPr>
          <p:grpSpPr>
            <a:xfrm>
              <a:off x="168918" y="3482723"/>
              <a:ext cx="6318968" cy="468015"/>
              <a:chOff x="-1021255" y="2553809"/>
              <a:chExt cx="6318968" cy="468015"/>
            </a:xfrm>
          </p:grpSpPr>
          <p:sp>
            <p:nvSpPr>
              <p:cNvPr id="60" name="TextBox 59">
                <a:extLst>
                  <a:ext uri="{FF2B5EF4-FFF2-40B4-BE49-F238E27FC236}">
                    <a16:creationId xmlns:a16="http://schemas.microsoft.com/office/drawing/2014/main" id="{0419F9CB-7B34-49AA-93CB-47974306098C}"/>
                  </a:ext>
                </a:extLst>
              </p:cNvPr>
              <p:cNvSpPr txBox="1"/>
              <p:nvPr/>
            </p:nvSpPr>
            <p:spPr>
              <a:xfrm>
                <a:off x="4624324" y="2554522"/>
                <a:ext cx="673389" cy="461665"/>
              </a:xfrm>
              <a:prstGeom prst="rect">
                <a:avLst/>
              </a:prstGeom>
              <a:solidFill>
                <a:schemeClr val="bg1"/>
              </a:solidFill>
              <a:effectLst>
                <a:softEdge rad="127000"/>
              </a:effectLst>
            </p:spPr>
            <p:txBody>
              <a:bodyPr wrap="square" rtlCol="0">
                <a:spAutoFit/>
              </a:bodyPr>
              <a:lstStyle/>
              <a:p>
                <a:r>
                  <a:rPr lang="en-US" sz="2400" dirty="0">
                    <a:solidFill>
                      <a:srgbClr val="002060"/>
                    </a:solidFill>
                  </a:rPr>
                  <a:t>2m</a:t>
                </a:r>
                <a:endParaRPr lang="en-CA" sz="2400" dirty="0">
                  <a:solidFill>
                    <a:srgbClr val="002060"/>
                  </a:solidFill>
                </a:endParaRPr>
              </a:p>
            </p:txBody>
          </p:sp>
          <p:sp>
            <p:nvSpPr>
              <p:cNvPr id="61" name="TextBox 60">
                <a:extLst>
                  <a:ext uri="{FF2B5EF4-FFF2-40B4-BE49-F238E27FC236}">
                    <a16:creationId xmlns:a16="http://schemas.microsoft.com/office/drawing/2014/main" id="{606EFCD3-05A5-4D8A-A04B-2472F4E95863}"/>
                  </a:ext>
                </a:extLst>
              </p:cNvPr>
              <p:cNvSpPr txBox="1"/>
              <p:nvPr/>
            </p:nvSpPr>
            <p:spPr>
              <a:xfrm>
                <a:off x="-58057" y="2553809"/>
                <a:ext cx="679994" cy="461665"/>
              </a:xfrm>
              <a:prstGeom prst="rect">
                <a:avLst/>
              </a:prstGeom>
              <a:solidFill>
                <a:schemeClr val="bg1"/>
              </a:solidFill>
              <a:effectLst>
                <a:softEdge rad="127000"/>
              </a:effectLst>
            </p:spPr>
            <p:txBody>
              <a:bodyPr wrap="none" rtlCol="0">
                <a:spAutoFit/>
              </a:bodyPr>
              <a:lstStyle/>
              <a:p>
                <a:r>
                  <a:rPr lang="en-US" sz="2400" dirty="0">
                    <a:solidFill>
                      <a:srgbClr val="002060"/>
                    </a:solidFill>
                  </a:rPr>
                  <a:t>-3m</a:t>
                </a:r>
                <a:endParaRPr lang="en-CA" sz="2400" dirty="0">
                  <a:solidFill>
                    <a:srgbClr val="002060"/>
                  </a:solidFill>
                </a:endParaRPr>
              </a:p>
            </p:txBody>
          </p:sp>
          <p:sp>
            <p:nvSpPr>
              <p:cNvPr id="62" name="TextBox 61">
                <a:extLst>
                  <a:ext uri="{FF2B5EF4-FFF2-40B4-BE49-F238E27FC236}">
                    <a16:creationId xmlns:a16="http://schemas.microsoft.com/office/drawing/2014/main" id="{E89C78BC-8FA5-4027-963A-8E5FFCB375F7}"/>
                  </a:ext>
                </a:extLst>
              </p:cNvPr>
              <p:cNvSpPr txBox="1"/>
              <p:nvPr/>
            </p:nvSpPr>
            <p:spPr>
              <a:xfrm>
                <a:off x="868084" y="2558571"/>
                <a:ext cx="679994" cy="461665"/>
              </a:xfrm>
              <a:prstGeom prst="rect">
                <a:avLst/>
              </a:prstGeom>
              <a:solidFill>
                <a:schemeClr val="bg1"/>
              </a:solidFill>
              <a:effectLst>
                <a:softEdge rad="127000"/>
              </a:effectLst>
            </p:spPr>
            <p:txBody>
              <a:bodyPr wrap="none" rtlCol="0">
                <a:spAutoFit/>
              </a:bodyPr>
              <a:lstStyle/>
              <a:p>
                <a:r>
                  <a:rPr lang="en-US" sz="2400" dirty="0">
                    <a:solidFill>
                      <a:srgbClr val="002060"/>
                    </a:solidFill>
                  </a:rPr>
                  <a:t>-2m</a:t>
                </a:r>
                <a:endParaRPr lang="en-CA" sz="2400" dirty="0">
                  <a:solidFill>
                    <a:srgbClr val="002060"/>
                  </a:solidFill>
                </a:endParaRPr>
              </a:p>
            </p:txBody>
          </p:sp>
          <p:sp>
            <p:nvSpPr>
              <p:cNvPr id="63" name="TextBox 62">
                <a:extLst>
                  <a:ext uri="{FF2B5EF4-FFF2-40B4-BE49-F238E27FC236}">
                    <a16:creationId xmlns:a16="http://schemas.microsoft.com/office/drawing/2014/main" id="{04E2BE10-7AFB-41C1-B827-A566442191CF}"/>
                  </a:ext>
                </a:extLst>
              </p:cNvPr>
              <p:cNvSpPr txBox="1"/>
              <p:nvPr/>
            </p:nvSpPr>
            <p:spPr>
              <a:xfrm>
                <a:off x="-1021255" y="2560159"/>
                <a:ext cx="679994" cy="461665"/>
              </a:xfrm>
              <a:prstGeom prst="rect">
                <a:avLst/>
              </a:prstGeom>
              <a:solidFill>
                <a:schemeClr val="bg1"/>
              </a:solidFill>
              <a:effectLst>
                <a:softEdge rad="127000"/>
              </a:effectLst>
            </p:spPr>
            <p:txBody>
              <a:bodyPr wrap="none" rtlCol="0">
                <a:spAutoFit/>
              </a:bodyPr>
              <a:lstStyle/>
              <a:p>
                <a:r>
                  <a:rPr lang="en-US" sz="2400" dirty="0">
                    <a:solidFill>
                      <a:srgbClr val="002060"/>
                    </a:solidFill>
                  </a:rPr>
                  <a:t>-4m</a:t>
                </a:r>
                <a:endParaRPr lang="en-CA" sz="2400" dirty="0">
                  <a:solidFill>
                    <a:srgbClr val="002060"/>
                  </a:solidFill>
                </a:endParaRPr>
              </a:p>
            </p:txBody>
          </p:sp>
        </p:grpSp>
      </p:grpSp>
      <p:sp>
        <p:nvSpPr>
          <p:cNvPr id="77" name="TextBox 76">
            <a:extLst>
              <a:ext uri="{FF2B5EF4-FFF2-40B4-BE49-F238E27FC236}">
                <a16:creationId xmlns:a16="http://schemas.microsoft.com/office/drawing/2014/main" id="{B11AA93F-E247-48FA-AE40-BCE843F59C4C}"/>
              </a:ext>
            </a:extLst>
          </p:cNvPr>
          <p:cNvSpPr txBox="1"/>
          <p:nvPr/>
        </p:nvSpPr>
        <p:spPr>
          <a:xfrm>
            <a:off x="4953934" y="3489174"/>
            <a:ext cx="585417" cy="461665"/>
          </a:xfrm>
          <a:prstGeom prst="rect">
            <a:avLst/>
          </a:prstGeom>
          <a:solidFill>
            <a:schemeClr val="bg1"/>
          </a:solidFill>
          <a:effectLst>
            <a:softEdge rad="127000"/>
          </a:effectLst>
        </p:spPr>
        <p:txBody>
          <a:bodyPr wrap="none" rtlCol="0">
            <a:spAutoFit/>
          </a:bodyPr>
          <a:lstStyle/>
          <a:p>
            <a:r>
              <a:rPr lang="en-US" sz="2400" dirty="0">
                <a:solidFill>
                  <a:srgbClr val="002060"/>
                </a:solidFill>
              </a:rPr>
              <a:t>1m</a:t>
            </a:r>
            <a:endParaRPr lang="en-CA" sz="2400" dirty="0">
              <a:solidFill>
                <a:srgbClr val="002060"/>
              </a:solidFill>
            </a:endParaRPr>
          </a:p>
        </p:txBody>
      </p:sp>
      <p:sp>
        <p:nvSpPr>
          <p:cNvPr id="78" name="TextBox 77">
            <a:extLst>
              <a:ext uri="{FF2B5EF4-FFF2-40B4-BE49-F238E27FC236}">
                <a16:creationId xmlns:a16="http://schemas.microsoft.com/office/drawing/2014/main" id="{875A15B8-33A3-45CB-A084-7C74F2FE5876}"/>
              </a:ext>
            </a:extLst>
          </p:cNvPr>
          <p:cNvSpPr txBox="1"/>
          <p:nvPr/>
        </p:nvSpPr>
        <p:spPr>
          <a:xfrm>
            <a:off x="4030628" y="3501160"/>
            <a:ext cx="585417" cy="461665"/>
          </a:xfrm>
          <a:prstGeom prst="rect">
            <a:avLst/>
          </a:prstGeom>
          <a:solidFill>
            <a:schemeClr val="bg1"/>
          </a:solidFill>
          <a:effectLst>
            <a:softEdge rad="127000"/>
          </a:effectLst>
        </p:spPr>
        <p:txBody>
          <a:bodyPr wrap="none" rtlCol="0">
            <a:spAutoFit/>
          </a:bodyPr>
          <a:lstStyle/>
          <a:p>
            <a:r>
              <a:rPr lang="en-US" sz="2400" dirty="0">
                <a:solidFill>
                  <a:srgbClr val="002060"/>
                </a:solidFill>
              </a:rPr>
              <a:t>0m</a:t>
            </a:r>
            <a:endParaRPr lang="en-CA" sz="2400" dirty="0">
              <a:solidFill>
                <a:srgbClr val="002060"/>
              </a:solidFill>
            </a:endParaRPr>
          </a:p>
        </p:txBody>
      </p:sp>
      <p:sp>
        <p:nvSpPr>
          <p:cNvPr id="79" name="TextBox 78">
            <a:extLst>
              <a:ext uri="{FF2B5EF4-FFF2-40B4-BE49-F238E27FC236}">
                <a16:creationId xmlns:a16="http://schemas.microsoft.com/office/drawing/2014/main" id="{B64734BC-5C24-4BDC-BC1B-4C3F7C563B20}"/>
              </a:ext>
            </a:extLst>
          </p:cNvPr>
          <p:cNvSpPr txBox="1"/>
          <p:nvPr/>
        </p:nvSpPr>
        <p:spPr>
          <a:xfrm>
            <a:off x="2970963" y="3483598"/>
            <a:ext cx="679994" cy="461665"/>
          </a:xfrm>
          <a:prstGeom prst="rect">
            <a:avLst/>
          </a:prstGeom>
          <a:solidFill>
            <a:schemeClr val="bg1"/>
          </a:solidFill>
          <a:effectLst>
            <a:softEdge rad="127000"/>
          </a:effectLst>
        </p:spPr>
        <p:txBody>
          <a:bodyPr wrap="none" rtlCol="0">
            <a:spAutoFit/>
          </a:bodyPr>
          <a:lstStyle/>
          <a:p>
            <a:r>
              <a:rPr lang="en-US" sz="2400" dirty="0">
                <a:solidFill>
                  <a:srgbClr val="002060"/>
                </a:solidFill>
              </a:rPr>
              <a:t>-1m</a:t>
            </a:r>
            <a:endParaRPr lang="en-CA" sz="2400" dirty="0">
              <a:solidFill>
                <a:srgbClr val="002060"/>
              </a:solidFill>
            </a:endParaRPr>
          </a:p>
        </p:txBody>
      </p:sp>
    </p:spTree>
    <p:custDataLst>
      <p:tags r:id="rId1"/>
    </p:custDataLst>
    <p:extLst>
      <p:ext uri="{BB962C8B-B14F-4D97-AF65-F5344CB8AC3E}">
        <p14:creationId xmlns:p14="http://schemas.microsoft.com/office/powerpoint/2010/main" val="2931184390"/>
      </p:ext>
    </p:extLst>
  </p:cSld>
  <p:clrMapOvr>
    <a:masterClrMapping/>
  </p:clrMapOvr>
  <mc:AlternateContent xmlns:mc="http://schemas.openxmlformats.org/markup-compatibility/2006" xmlns:p14="http://schemas.microsoft.com/office/powerpoint/2010/main">
    <mc:Choice Requires="p14">
      <p:transition spd="med" p14:dur="700" advTm="31041">
        <p:fade/>
      </p:transition>
    </mc:Choice>
    <mc:Fallback xmlns="">
      <p:transition spd="med" advTm="3104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md type="call" cmd="playFrom(0.0)">
                                      <p:cBhvr>
                                        <p:cTn id="7" dur="1" fill="hold"/>
                                        <p:tgtEl>
                                          <p:spTgt spid="6"/>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BEFD07-8D4D-4BE8-9F18-30905C627C98}"/>
              </a:ext>
            </a:extLst>
          </p:cNvPr>
          <p:cNvSpPr txBox="1">
            <a:spLocks/>
          </p:cNvSpPr>
          <p:nvPr/>
        </p:nvSpPr>
        <p:spPr>
          <a:xfrm>
            <a:off x="-10447" y="-460888"/>
            <a:ext cx="11916697" cy="177533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0070C0"/>
                </a:solidFill>
              </a:rPr>
              <a:t>Spacetime Basis (aka reference frame)</a:t>
            </a:r>
          </a:p>
        </p:txBody>
      </p:sp>
      <p:pic>
        <p:nvPicPr>
          <p:cNvPr id="15" name="Picture 14">
            <a:extLst>
              <a:ext uri="{FF2B5EF4-FFF2-40B4-BE49-F238E27FC236}">
                <a16:creationId xmlns:a16="http://schemas.microsoft.com/office/drawing/2014/main" id="{0604529F-8100-47DF-98EA-EB42C5956320}"/>
              </a:ext>
            </a:extLst>
          </p:cNvPr>
          <p:cNvPicPr>
            <a:picLocks noChangeAspect="1"/>
          </p:cNvPicPr>
          <p:nvPr/>
        </p:nvPicPr>
        <p:blipFill rotWithShape="1">
          <a:blip r:embed="rId4"/>
          <a:srcRect l="1" t="1160" r="19350" b="-3981"/>
          <a:stretch/>
        </p:blipFill>
        <p:spPr>
          <a:xfrm>
            <a:off x="206740" y="1028700"/>
            <a:ext cx="7927610" cy="5905500"/>
          </a:xfrm>
          <a:prstGeom prst="rect">
            <a:avLst/>
          </a:prstGeom>
        </p:spPr>
      </p:pic>
      <p:cxnSp>
        <p:nvCxnSpPr>
          <p:cNvPr id="11" name="Straight Arrow Connector 10">
            <a:extLst>
              <a:ext uri="{FF2B5EF4-FFF2-40B4-BE49-F238E27FC236}">
                <a16:creationId xmlns:a16="http://schemas.microsoft.com/office/drawing/2014/main" id="{C4B9501B-D8FD-4CC1-86D7-503FC38E83BF}"/>
              </a:ext>
            </a:extLst>
          </p:cNvPr>
          <p:cNvCxnSpPr>
            <a:cxnSpLocks/>
          </p:cNvCxnSpPr>
          <p:nvPr/>
        </p:nvCxnSpPr>
        <p:spPr>
          <a:xfrm flipV="1">
            <a:off x="3257402" y="1314450"/>
            <a:ext cx="2686198" cy="5372726"/>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0C7C9EB9-DF88-40CB-ACF0-359B4CA2CE8D}"/>
              </a:ext>
            </a:extLst>
          </p:cNvPr>
          <p:cNvCxnSpPr>
            <a:cxnSpLocks/>
          </p:cNvCxnSpPr>
          <p:nvPr/>
        </p:nvCxnSpPr>
        <p:spPr>
          <a:xfrm>
            <a:off x="323851" y="6346950"/>
            <a:ext cx="7981950"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0" name="Subtitle 2">
                <a:extLst>
                  <a:ext uri="{FF2B5EF4-FFF2-40B4-BE49-F238E27FC236}">
                    <a16:creationId xmlns:a16="http://schemas.microsoft.com/office/drawing/2014/main" id="{CE5B5502-D015-42F9-8F20-74896679547F}"/>
                  </a:ext>
                </a:extLst>
              </p:cNvPr>
              <p:cNvSpPr txBox="1">
                <a:spLocks/>
              </p:cNvSpPr>
              <p:nvPr/>
            </p:nvSpPr>
            <p:spPr>
              <a:xfrm>
                <a:off x="8358230" y="5890587"/>
                <a:ext cx="2648474" cy="7388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700" dirty="0">
                    <a:solidFill>
                      <a:srgbClr val="002060"/>
                    </a:solidFill>
                  </a:rPr>
                  <a:t>position </a:t>
                </a:r>
                <a14:m>
                  <m:oMath xmlns:m="http://schemas.openxmlformats.org/officeDocument/2006/math">
                    <m:r>
                      <a:rPr lang="en-US" sz="4700" b="0" i="1" smtClean="0">
                        <a:solidFill>
                          <a:srgbClr val="002060"/>
                        </a:solidFill>
                        <a:latin typeface="Cambria Math" panose="02040503050406030204" pitchFamily="18" charset="0"/>
                      </a:rPr>
                      <m:t>𝑥</m:t>
                    </m:r>
                  </m:oMath>
                </a14:m>
                <a:endParaRPr lang="en-US" dirty="0">
                  <a:solidFill>
                    <a:srgbClr val="002060"/>
                  </a:solidFill>
                </a:endParaRPr>
              </a:p>
            </p:txBody>
          </p:sp>
        </mc:Choice>
        <mc:Fallback xmlns="">
          <p:sp>
            <p:nvSpPr>
              <p:cNvPr id="20" name="Subtitle 2">
                <a:extLst>
                  <a:ext uri="{FF2B5EF4-FFF2-40B4-BE49-F238E27FC236}">
                    <a16:creationId xmlns:a16="http://schemas.microsoft.com/office/drawing/2014/main" id="{CE5B5502-D015-42F9-8F20-74896679547F}"/>
                  </a:ext>
                </a:extLst>
              </p:cNvPr>
              <p:cNvSpPr txBox="1">
                <a:spLocks noRot="1" noChangeAspect="1" noMove="1" noResize="1" noEditPoints="1" noAdjustHandles="1" noChangeArrowheads="1" noChangeShapeType="1" noTextEdit="1"/>
              </p:cNvSpPr>
              <p:nvPr/>
            </p:nvSpPr>
            <p:spPr>
              <a:xfrm>
                <a:off x="8358230" y="5890587"/>
                <a:ext cx="2648474" cy="738813"/>
              </a:xfrm>
              <a:prstGeom prst="rect">
                <a:avLst/>
              </a:prstGeom>
              <a:blipFill>
                <a:blip r:embed="rId7"/>
                <a:stretch>
                  <a:fillRect l="-9655" t="-27869" b="-41803"/>
                </a:stretch>
              </a:blipFill>
            </p:spPr>
            <p:txBody>
              <a:bodyPr/>
              <a:lstStyle/>
              <a:p>
                <a:r>
                  <a:rPr lang="en-CA">
                    <a:noFill/>
                  </a:rPr>
                  <a:t> </a:t>
                </a:r>
              </a:p>
            </p:txBody>
          </p:sp>
        </mc:Fallback>
      </mc:AlternateContent>
      <p:cxnSp>
        <p:nvCxnSpPr>
          <p:cNvPr id="54" name="Straight Connector 53">
            <a:extLst>
              <a:ext uri="{FF2B5EF4-FFF2-40B4-BE49-F238E27FC236}">
                <a16:creationId xmlns:a16="http://schemas.microsoft.com/office/drawing/2014/main" id="{BEEA2133-5100-4A28-8170-F0495D3389E2}"/>
              </a:ext>
            </a:extLst>
          </p:cNvPr>
          <p:cNvCxnSpPr>
            <a:cxnSpLocks/>
          </p:cNvCxnSpPr>
          <p:nvPr/>
        </p:nvCxnSpPr>
        <p:spPr>
          <a:xfrm rot="16200000">
            <a:off x="4833445" y="3436621"/>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E0FA3BA-5F5A-4FA0-8F79-D83CCBE60F8E}"/>
              </a:ext>
            </a:extLst>
          </p:cNvPr>
          <p:cNvCxnSpPr>
            <a:cxnSpLocks/>
          </p:cNvCxnSpPr>
          <p:nvPr/>
        </p:nvCxnSpPr>
        <p:spPr>
          <a:xfrm rot="16200000">
            <a:off x="5766895" y="1571638"/>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9DFF059-D453-452D-A101-BE6DD32DC3DA}"/>
              </a:ext>
            </a:extLst>
          </p:cNvPr>
          <p:cNvCxnSpPr>
            <a:cxnSpLocks/>
          </p:cNvCxnSpPr>
          <p:nvPr/>
        </p:nvCxnSpPr>
        <p:spPr>
          <a:xfrm rot="16200000">
            <a:off x="5290646" y="2504384"/>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77F9A9A-07F9-41C0-AED4-52139A751EF1}"/>
              </a:ext>
            </a:extLst>
          </p:cNvPr>
          <p:cNvCxnSpPr>
            <a:cxnSpLocks/>
          </p:cNvCxnSpPr>
          <p:nvPr/>
        </p:nvCxnSpPr>
        <p:spPr>
          <a:xfrm rot="16200000">
            <a:off x="4357195" y="4375798"/>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96AE569-68D7-4971-96EC-29DA6C3528C4}"/>
              </a:ext>
            </a:extLst>
          </p:cNvPr>
          <p:cNvCxnSpPr>
            <a:cxnSpLocks/>
          </p:cNvCxnSpPr>
          <p:nvPr/>
        </p:nvCxnSpPr>
        <p:spPr>
          <a:xfrm rot="16200000">
            <a:off x="3899996" y="5308544"/>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Subtitle 2">
                <a:extLst>
                  <a:ext uri="{FF2B5EF4-FFF2-40B4-BE49-F238E27FC236}">
                    <a16:creationId xmlns:a16="http://schemas.microsoft.com/office/drawing/2014/main" id="{A60C47D2-E2E2-4774-9022-0AC4AD0040B1}"/>
                  </a:ext>
                </a:extLst>
              </p:cNvPr>
              <p:cNvSpPr txBox="1">
                <a:spLocks/>
              </p:cNvSpPr>
              <p:nvPr/>
            </p:nvSpPr>
            <p:spPr>
              <a:xfrm>
                <a:off x="5558848" y="785511"/>
                <a:ext cx="2648474" cy="757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700" dirty="0">
                    <a:solidFill>
                      <a:schemeClr val="accent6">
                        <a:lumMod val="50000"/>
                      </a:schemeClr>
                    </a:solidFill>
                  </a:rPr>
                  <a:t>time </a:t>
                </a:r>
                <a14:m>
                  <m:oMath xmlns:m="http://schemas.openxmlformats.org/officeDocument/2006/math">
                    <m:r>
                      <a:rPr lang="en-US" sz="4700" b="0" i="1" smtClean="0">
                        <a:solidFill>
                          <a:schemeClr val="accent6">
                            <a:lumMod val="50000"/>
                          </a:schemeClr>
                        </a:solidFill>
                        <a:latin typeface="Cambria Math" panose="02040503050406030204" pitchFamily="18" charset="0"/>
                      </a:rPr>
                      <m:t>𝑡</m:t>
                    </m:r>
                  </m:oMath>
                </a14:m>
                <a:r>
                  <a:rPr lang="en-US" sz="4700" dirty="0">
                    <a:solidFill>
                      <a:schemeClr val="accent6">
                        <a:lumMod val="50000"/>
                      </a:schemeClr>
                    </a:solidFill>
                  </a:rPr>
                  <a:t> </a:t>
                </a:r>
                <a:endParaRPr lang="en-US" dirty="0">
                  <a:solidFill>
                    <a:schemeClr val="accent6">
                      <a:lumMod val="50000"/>
                    </a:schemeClr>
                  </a:solidFill>
                </a:endParaRPr>
              </a:p>
            </p:txBody>
          </p:sp>
        </mc:Choice>
        <mc:Fallback xmlns="">
          <p:sp>
            <p:nvSpPr>
              <p:cNvPr id="21" name="Subtitle 2">
                <a:extLst>
                  <a:ext uri="{FF2B5EF4-FFF2-40B4-BE49-F238E27FC236}">
                    <a16:creationId xmlns:a16="http://schemas.microsoft.com/office/drawing/2014/main" id="{A60C47D2-E2E2-4774-9022-0AC4AD0040B1}"/>
                  </a:ext>
                </a:extLst>
              </p:cNvPr>
              <p:cNvSpPr txBox="1">
                <a:spLocks noRot="1" noChangeAspect="1" noMove="1" noResize="1" noEditPoints="1" noAdjustHandles="1" noChangeArrowheads="1" noChangeShapeType="1" noTextEdit="1"/>
              </p:cNvSpPr>
              <p:nvPr/>
            </p:nvSpPr>
            <p:spPr>
              <a:xfrm>
                <a:off x="5558848" y="785511"/>
                <a:ext cx="2648474" cy="757540"/>
              </a:xfrm>
              <a:prstGeom prst="rect">
                <a:avLst/>
              </a:prstGeom>
              <a:blipFill>
                <a:blip r:embed="rId17"/>
                <a:stretch>
                  <a:fillRect t="-28226" b="-39516"/>
                </a:stretch>
              </a:blipFill>
            </p:spPr>
            <p:txBody>
              <a:bodyPr/>
              <a:lstStyle/>
              <a:p>
                <a:r>
                  <a:rPr lang="en-CA">
                    <a:noFill/>
                  </a:rPr>
                  <a:t> </a:t>
                </a:r>
              </a:p>
            </p:txBody>
          </p:sp>
        </mc:Fallback>
      </mc:AlternateContent>
      <p:cxnSp>
        <p:nvCxnSpPr>
          <p:cNvPr id="44" name="Straight Connector 43">
            <a:extLst>
              <a:ext uri="{FF2B5EF4-FFF2-40B4-BE49-F238E27FC236}">
                <a16:creationId xmlns:a16="http://schemas.microsoft.com/office/drawing/2014/main" id="{F2C40AB0-8AD0-455E-81CC-D03BFAB87DAC}"/>
              </a:ext>
            </a:extLst>
          </p:cNvPr>
          <p:cNvCxnSpPr>
            <a:cxnSpLocks/>
          </p:cNvCxnSpPr>
          <p:nvPr/>
        </p:nvCxnSpPr>
        <p:spPr>
          <a:xfrm>
            <a:off x="700523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B6BFC0C-E67F-4711-B945-CE25DB261E86}"/>
              </a:ext>
            </a:extLst>
          </p:cNvPr>
          <p:cNvCxnSpPr>
            <a:cxnSpLocks/>
          </p:cNvCxnSpPr>
          <p:nvPr/>
        </p:nvCxnSpPr>
        <p:spPr>
          <a:xfrm>
            <a:off x="139183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CF97395-FB92-4E00-980D-BC3C2E53990A}"/>
              </a:ext>
            </a:extLst>
          </p:cNvPr>
          <p:cNvCxnSpPr>
            <a:cxnSpLocks/>
          </p:cNvCxnSpPr>
          <p:nvPr/>
        </p:nvCxnSpPr>
        <p:spPr>
          <a:xfrm>
            <a:off x="511928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F9FA8FC-C20C-428A-9FF5-FA7D6C0A9192}"/>
              </a:ext>
            </a:extLst>
          </p:cNvPr>
          <p:cNvCxnSpPr>
            <a:cxnSpLocks/>
          </p:cNvCxnSpPr>
          <p:nvPr/>
        </p:nvCxnSpPr>
        <p:spPr>
          <a:xfrm>
            <a:off x="605273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4F28525-96DB-493D-8F15-96B0C56CA93C}"/>
              </a:ext>
            </a:extLst>
          </p:cNvPr>
          <p:cNvCxnSpPr>
            <a:cxnSpLocks/>
          </p:cNvCxnSpPr>
          <p:nvPr/>
        </p:nvCxnSpPr>
        <p:spPr>
          <a:xfrm>
            <a:off x="43933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88713B1-D411-4D11-B33B-0401FEB0D5E5}"/>
              </a:ext>
            </a:extLst>
          </p:cNvPr>
          <p:cNvCxnSpPr>
            <a:cxnSpLocks/>
          </p:cNvCxnSpPr>
          <p:nvPr/>
        </p:nvCxnSpPr>
        <p:spPr>
          <a:xfrm>
            <a:off x="416678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8DC27A8-7AAD-41C7-8A20-551330ABA33B}"/>
              </a:ext>
            </a:extLst>
          </p:cNvPr>
          <p:cNvCxnSpPr>
            <a:cxnSpLocks/>
          </p:cNvCxnSpPr>
          <p:nvPr/>
        </p:nvCxnSpPr>
        <p:spPr>
          <a:xfrm>
            <a:off x="230623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529FBA3E-10FB-4A48-8840-B22E136C53A6}"/>
              </a:ext>
            </a:extLst>
          </p:cNvPr>
          <p:cNvSpPr/>
          <p:nvPr/>
        </p:nvSpPr>
        <p:spPr>
          <a:xfrm>
            <a:off x="4987544" y="6225790"/>
            <a:ext cx="285750" cy="285750"/>
          </a:xfrm>
          <a:prstGeom prst="ellipse">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7" name="Group 66">
            <a:extLst>
              <a:ext uri="{FF2B5EF4-FFF2-40B4-BE49-F238E27FC236}">
                <a16:creationId xmlns:a16="http://schemas.microsoft.com/office/drawing/2014/main" id="{E42D934E-E887-4024-A683-BEC9553B7F66}"/>
              </a:ext>
            </a:extLst>
          </p:cNvPr>
          <p:cNvGrpSpPr/>
          <p:nvPr/>
        </p:nvGrpSpPr>
        <p:grpSpPr>
          <a:xfrm>
            <a:off x="5414053" y="4681097"/>
            <a:ext cx="910547" cy="1261293"/>
            <a:chOff x="5299753" y="3124199"/>
            <a:chExt cx="2034497" cy="2818192"/>
          </a:xfrm>
        </p:grpSpPr>
        <p:pic>
          <p:nvPicPr>
            <p:cNvPr id="68" name="Picture 4" descr="Image result for emmy noether">
              <a:extLst>
                <a:ext uri="{FF2B5EF4-FFF2-40B4-BE49-F238E27FC236}">
                  <a16:creationId xmlns:a16="http://schemas.microsoft.com/office/drawing/2014/main" id="{63E51A71-0D56-4CDE-84A7-3318ED731807}"/>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1707" r="12877" b="20561"/>
            <a:stretch/>
          </p:blipFill>
          <p:spPr bwMode="auto">
            <a:xfrm>
              <a:off x="5299753" y="3435165"/>
              <a:ext cx="1769805" cy="2507226"/>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a:extLst>
                <a:ext uri="{FF2B5EF4-FFF2-40B4-BE49-F238E27FC236}">
                  <a16:creationId xmlns:a16="http://schemas.microsoft.com/office/drawing/2014/main" id="{D72DEDC1-87F7-4B2D-89A3-74230D13FA41}"/>
                </a:ext>
              </a:extLst>
            </p:cNvPr>
            <p:cNvGrpSpPr/>
            <p:nvPr/>
          </p:nvGrpSpPr>
          <p:grpSpPr>
            <a:xfrm>
              <a:off x="6267450" y="3124199"/>
              <a:ext cx="1066800" cy="1143000"/>
              <a:chOff x="8324850" y="2762249"/>
              <a:chExt cx="1066800" cy="1143000"/>
            </a:xfrm>
          </p:grpSpPr>
          <p:pic>
            <p:nvPicPr>
              <p:cNvPr id="70" name="Graphic 69" descr="Exclamation mark">
                <a:extLst>
                  <a:ext uri="{FF2B5EF4-FFF2-40B4-BE49-F238E27FC236}">
                    <a16:creationId xmlns:a16="http://schemas.microsoft.com/office/drawing/2014/main" id="{13445DF9-4BCB-44AF-810E-4BDEE68D717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rot="982215">
                <a:off x="8324850" y="2762249"/>
                <a:ext cx="914400" cy="914400"/>
              </a:xfrm>
              <a:prstGeom prst="rect">
                <a:avLst/>
              </a:prstGeom>
            </p:spPr>
          </p:pic>
          <p:pic>
            <p:nvPicPr>
              <p:cNvPr id="71" name="Graphic 70" descr="Exclamation mark">
                <a:extLst>
                  <a:ext uri="{FF2B5EF4-FFF2-40B4-BE49-F238E27FC236}">
                    <a16:creationId xmlns:a16="http://schemas.microsoft.com/office/drawing/2014/main" id="{077B5563-81BD-4388-87A7-331A5021A7F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rot="982215">
                <a:off x="8477250" y="2990849"/>
                <a:ext cx="914400" cy="914400"/>
              </a:xfrm>
              <a:prstGeom prst="rect">
                <a:avLst/>
              </a:prstGeom>
            </p:spPr>
          </p:pic>
        </p:grpSp>
      </p:grpSp>
      <p:grpSp>
        <p:nvGrpSpPr>
          <p:cNvPr id="72" name="Group 71">
            <a:extLst>
              <a:ext uri="{FF2B5EF4-FFF2-40B4-BE49-F238E27FC236}">
                <a16:creationId xmlns:a16="http://schemas.microsoft.com/office/drawing/2014/main" id="{133EB989-BFEA-46A4-BD01-99D43EB62926}"/>
              </a:ext>
            </a:extLst>
          </p:cNvPr>
          <p:cNvGrpSpPr/>
          <p:nvPr/>
        </p:nvGrpSpPr>
        <p:grpSpPr>
          <a:xfrm>
            <a:off x="1512269" y="1085849"/>
            <a:ext cx="1869345" cy="1814485"/>
            <a:chOff x="486227" y="960671"/>
            <a:chExt cx="2057187" cy="1996814"/>
          </a:xfrm>
        </p:grpSpPr>
        <p:sp>
          <p:nvSpPr>
            <p:cNvPr id="73" name="Oval 72">
              <a:extLst>
                <a:ext uri="{FF2B5EF4-FFF2-40B4-BE49-F238E27FC236}">
                  <a16:creationId xmlns:a16="http://schemas.microsoft.com/office/drawing/2014/main" id="{C10D8832-33CF-4E79-9502-E05F9F4E7398}"/>
                </a:ext>
              </a:extLst>
            </p:cNvPr>
            <p:cNvSpPr/>
            <p:nvPr/>
          </p:nvSpPr>
          <p:spPr>
            <a:xfrm>
              <a:off x="2257664" y="1458652"/>
              <a:ext cx="285750" cy="28575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74" name="Group 73">
              <a:extLst>
                <a:ext uri="{FF2B5EF4-FFF2-40B4-BE49-F238E27FC236}">
                  <a16:creationId xmlns:a16="http://schemas.microsoft.com/office/drawing/2014/main" id="{FC0325C0-8A15-4FD3-A98F-12EF7EA3117C}"/>
                </a:ext>
              </a:extLst>
            </p:cNvPr>
            <p:cNvGrpSpPr/>
            <p:nvPr/>
          </p:nvGrpSpPr>
          <p:grpSpPr>
            <a:xfrm>
              <a:off x="486227" y="960671"/>
              <a:ext cx="1814287" cy="1996814"/>
              <a:chOff x="638627" y="960671"/>
              <a:chExt cx="1814287" cy="1996814"/>
            </a:xfrm>
          </p:grpSpPr>
          <p:pic>
            <p:nvPicPr>
              <p:cNvPr id="75" name="Picture 2" descr="Image result for marie curie">
                <a:extLst>
                  <a:ext uri="{FF2B5EF4-FFF2-40B4-BE49-F238E27FC236}">
                    <a16:creationId xmlns:a16="http://schemas.microsoft.com/office/drawing/2014/main" id="{8F80236A-2B14-4AD1-8AEF-C48FC676E3E7}"/>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7739" r="5774"/>
              <a:stretch/>
            </p:blipFill>
            <p:spPr bwMode="auto">
              <a:xfrm flipH="1">
                <a:off x="638627" y="1199249"/>
                <a:ext cx="1248229" cy="1758236"/>
              </a:xfrm>
              <a:prstGeom prst="rect">
                <a:avLst/>
              </a:prstGeom>
              <a:noFill/>
              <a:extLst>
                <a:ext uri="{909E8E84-426E-40DD-AFC4-6F175D3DCCD1}">
                  <a14:hiddenFill xmlns:a14="http://schemas.microsoft.com/office/drawing/2010/main">
                    <a:solidFill>
                      <a:srgbClr val="FFFFFF"/>
                    </a:solidFill>
                  </a14:hiddenFill>
                </a:ext>
              </a:extLst>
            </p:spPr>
          </p:pic>
          <p:grpSp>
            <p:nvGrpSpPr>
              <p:cNvPr id="76" name="Group 75">
                <a:extLst>
                  <a:ext uri="{FF2B5EF4-FFF2-40B4-BE49-F238E27FC236}">
                    <a16:creationId xmlns:a16="http://schemas.microsoft.com/office/drawing/2014/main" id="{6558F74F-C197-46FE-891D-2895B31A2C6B}"/>
                  </a:ext>
                </a:extLst>
              </p:cNvPr>
              <p:cNvGrpSpPr/>
              <p:nvPr/>
            </p:nvGrpSpPr>
            <p:grpSpPr>
              <a:xfrm>
                <a:off x="1169762" y="960671"/>
                <a:ext cx="1283152" cy="1283152"/>
                <a:chOff x="9555843" y="3453948"/>
                <a:chExt cx="1283152" cy="1283152"/>
              </a:xfrm>
            </p:grpSpPr>
            <p:sp>
              <p:nvSpPr>
                <p:cNvPr id="77" name="Rectangle 76">
                  <a:extLst>
                    <a:ext uri="{FF2B5EF4-FFF2-40B4-BE49-F238E27FC236}">
                      <a16:creationId xmlns:a16="http://schemas.microsoft.com/office/drawing/2014/main" id="{81A6B685-5AC6-4F60-95DE-0889DEB5E91A}"/>
                    </a:ext>
                  </a:extLst>
                </p:cNvPr>
                <p:cNvSpPr/>
                <p:nvPr/>
              </p:nvSpPr>
              <p:spPr>
                <a:xfrm>
                  <a:off x="9555843" y="3453948"/>
                  <a:ext cx="1283152" cy="1283152"/>
                </a:xfrm>
                <a:prstGeom prst="rect">
                  <a:avLst/>
                </a:prstGeom>
                <a:solidFill>
                  <a:schemeClr val="bg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8" name="Graphic 77" descr="Sign Language">
                  <a:extLst>
                    <a:ext uri="{FF2B5EF4-FFF2-40B4-BE49-F238E27FC236}">
                      <a16:creationId xmlns:a16="http://schemas.microsoft.com/office/drawing/2014/main" id="{B79B53C6-7F9B-4C36-8052-4039566C66A3}"/>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783558" y="3641279"/>
                  <a:ext cx="834096" cy="914400"/>
                </a:xfrm>
                <a:prstGeom prst="rect">
                  <a:avLst/>
                </a:prstGeom>
              </p:spPr>
            </p:pic>
          </p:grpSp>
        </p:grpSp>
      </p:grpSp>
      <p:grpSp>
        <p:nvGrpSpPr>
          <p:cNvPr id="79" name="Group 78">
            <a:extLst>
              <a:ext uri="{FF2B5EF4-FFF2-40B4-BE49-F238E27FC236}">
                <a16:creationId xmlns:a16="http://schemas.microsoft.com/office/drawing/2014/main" id="{C5509865-26E9-447B-ACCC-CE2C5882344F}"/>
              </a:ext>
            </a:extLst>
          </p:cNvPr>
          <p:cNvGrpSpPr/>
          <p:nvPr/>
        </p:nvGrpSpPr>
        <p:grpSpPr>
          <a:xfrm>
            <a:off x="6861158" y="3441503"/>
            <a:ext cx="1292242" cy="1447036"/>
            <a:chOff x="4765658" y="1441252"/>
            <a:chExt cx="1714746" cy="1920151"/>
          </a:xfrm>
        </p:grpSpPr>
        <p:sp>
          <p:nvSpPr>
            <p:cNvPr id="80" name="Oval 79">
              <a:extLst>
                <a:ext uri="{FF2B5EF4-FFF2-40B4-BE49-F238E27FC236}">
                  <a16:creationId xmlns:a16="http://schemas.microsoft.com/office/drawing/2014/main" id="{E9198043-C72E-4789-A47C-5514174EE896}"/>
                </a:ext>
              </a:extLst>
            </p:cNvPr>
            <p:cNvSpPr/>
            <p:nvPr/>
          </p:nvSpPr>
          <p:spPr>
            <a:xfrm>
              <a:off x="4765658" y="1441252"/>
              <a:ext cx="352137" cy="35213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81" name="Group 80">
              <a:extLst>
                <a:ext uri="{FF2B5EF4-FFF2-40B4-BE49-F238E27FC236}">
                  <a16:creationId xmlns:a16="http://schemas.microsoft.com/office/drawing/2014/main" id="{40FB727A-E853-41F0-86E6-0006E88B2269}"/>
                </a:ext>
              </a:extLst>
            </p:cNvPr>
            <p:cNvGrpSpPr/>
            <p:nvPr/>
          </p:nvGrpSpPr>
          <p:grpSpPr>
            <a:xfrm>
              <a:off x="5069759" y="1844708"/>
              <a:ext cx="1410645" cy="1516695"/>
              <a:chOff x="6134100" y="2907821"/>
              <a:chExt cx="1771650" cy="1904840"/>
            </a:xfrm>
          </p:grpSpPr>
          <p:pic>
            <p:nvPicPr>
              <p:cNvPr id="82" name="Picture 2">
                <a:extLst>
                  <a:ext uri="{FF2B5EF4-FFF2-40B4-BE49-F238E27FC236}">
                    <a16:creationId xmlns:a16="http://schemas.microsoft.com/office/drawing/2014/main" id="{72CD914A-11B1-4210-9294-8F44B6DA3961}"/>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19095" t="10139" b="5438"/>
              <a:stretch/>
            </p:blipFill>
            <p:spPr bwMode="auto">
              <a:xfrm>
                <a:off x="6515100" y="2907821"/>
                <a:ext cx="1390650" cy="1904840"/>
              </a:xfrm>
              <a:prstGeom prst="rect">
                <a:avLst/>
              </a:prstGeom>
              <a:noFill/>
              <a:extLst>
                <a:ext uri="{909E8E84-426E-40DD-AFC4-6F175D3DCCD1}">
                  <a14:hiddenFill xmlns:a14="http://schemas.microsoft.com/office/drawing/2010/main">
                    <a:solidFill>
                      <a:srgbClr val="FFFFFF"/>
                    </a:solidFill>
                  </a14:hiddenFill>
                </a:ext>
              </a:extLst>
            </p:spPr>
          </p:pic>
          <p:grpSp>
            <p:nvGrpSpPr>
              <p:cNvPr id="83" name="Group 82">
                <a:extLst>
                  <a:ext uri="{FF2B5EF4-FFF2-40B4-BE49-F238E27FC236}">
                    <a16:creationId xmlns:a16="http://schemas.microsoft.com/office/drawing/2014/main" id="{B979318F-8AAE-48F2-9F86-D78D3F2A7F1F}"/>
                  </a:ext>
                </a:extLst>
              </p:cNvPr>
              <p:cNvGrpSpPr/>
              <p:nvPr/>
            </p:nvGrpSpPr>
            <p:grpSpPr>
              <a:xfrm>
                <a:off x="6134100" y="3486150"/>
                <a:ext cx="876300" cy="876300"/>
                <a:chOff x="9944100" y="3981450"/>
                <a:chExt cx="876300" cy="876300"/>
              </a:xfrm>
            </p:grpSpPr>
            <p:sp>
              <p:nvSpPr>
                <p:cNvPr id="84" name="Rectangle 83">
                  <a:extLst>
                    <a:ext uri="{FF2B5EF4-FFF2-40B4-BE49-F238E27FC236}">
                      <a16:creationId xmlns:a16="http://schemas.microsoft.com/office/drawing/2014/main" id="{67340151-A0AA-4688-B55F-11A5D8B987F3}"/>
                    </a:ext>
                  </a:extLst>
                </p:cNvPr>
                <p:cNvSpPr/>
                <p:nvPr/>
              </p:nvSpPr>
              <p:spPr>
                <a:xfrm>
                  <a:off x="10058400" y="4210050"/>
                  <a:ext cx="628650" cy="628650"/>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5" name="Picture 4" descr="Image result for snap fingers icon">
                  <a:extLst>
                    <a:ext uri="{FF2B5EF4-FFF2-40B4-BE49-F238E27FC236}">
                      <a16:creationId xmlns:a16="http://schemas.microsoft.com/office/drawing/2014/main" id="{1A03024E-C2A3-4C73-8749-BF2E6004541C}"/>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944100" y="3981450"/>
                  <a:ext cx="876300" cy="876300"/>
                </a:xfrm>
                <a:prstGeom prst="rect">
                  <a:avLst/>
                </a:prstGeom>
                <a:noFill/>
                <a:extLst>
                  <a:ext uri="{909E8E84-426E-40DD-AFC4-6F175D3DCCD1}">
                    <a14:hiddenFill xmlns:a14="http://schemas.microsoft.com/office/drawing/2010/main">
                      <a:solidFill>
                        <a:srgbClr val="FFFFFF"/>
                      </a:solidFill>
                    </a14:hiddenFill>
                  </a:ext>
                </a:extLst>
              </p:spPr>
            </p:pic>
          </p:grpSp>
        </p:grpSp>
      </p:grpSp>
      <p:cxnSp>
        <p:nvCxnSpPr>
          <p:cNvPr id="42" name="Straight Connector 41">
            <a:extLst>
              <a:ext uri="{FF2B5EF4-FFF2-40B4-BE49-F238E27FC236}">
                <a16:creationId xmlns:a16="http://schemas.microsoft.com/office/drawing/2014/main" id="{7D75EDEB-3FE9-4C59-8128-39DA5699CACB}"/>
              </a:ext>
            </a:extLst>
          </p:cNvPr>
          <p:cNvCxnSpPr>
            <a:cxnSpLocks/>
          </p:cNvCxnSpPr>
          <p:nvPr/>
        </p:nvCxnSpPr>
        <p:spPr>
          <a:xfrm flipV="1">
            <a:off x="3279238" y="1659988"/>
            <a:ext cx="2381836" cy="4722350"/>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48F92CF-9825-4F00-99B2-CBFF6C64D9F8}"/>
              </a:ext>
            </a:extLst>
          </p:cNvPr>
          <p:cNvCxnSpPr>
            <a:cxnSpLocks/>
          </p:cNvCxnSpPr>
          <p:nvPr/>
        </p:nvCxnSpPr>
        <p:spPr>
          <a:xfrm flipV="1">
            <a:off x="3295650" y="1752600"/>
            <a:ext cx="0" cy="459740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pic>
        <p:nvPicPr>
          <p:cNvPr id="89" name="Picture 2" descr="Ford Mustang, Car, Racing Car, Sports Car, Automobile">
            <a:extLst>
              <a:ext uri="{FF2B5EF4-FFF2-40B4-BE49-F238E27FC236}">
                <a16:creationId xmlns:a16="http://schemas.microsoft.com/office/drawing/2014/main" id="{007933FE-9092-45BE-9B7F-D6D1E8D4A35E}"/>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flipH="1">
            <a:off x="2512819" y="5981699"/>
            <a:ext cx="1432144" cy="70707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a:extLst>
              <a:ext uri="{FF2B5EF4-FFF2-40B4-BE49-F238E27FC236}">
                <a16:creationId xmlns:a16="http://schemas.microsoft.com/office/drawing/2014/main" id="{732F2AA7-D441-447D-A376-D32DA2388A44}"/>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19095" t="10139" b="5438"/>
          <a:stretch/>
        </p:blipFill>
        <p:spPr bwMode="auto">
          <a:xfrm>
            <a:off x="2904068" y="5846728"/>
            <a:ext cx="738292" cy="1011272"/>
          </a:xfrm>
          <a:prstGeom prst="rect">
            <a:avLst/>
          </a:prstGeom>
          <a:noFill/>
          <a:extLst>
            <a:ext uri="{909E8E84-426E-40DD-AFC4-6F175D3DCCD1}">
              <a14:hiddenFill xmlns:a14="http://schemas.microsoft.com/office/drawing/2010/main">
                <a:solidFill>
                  <a:srgbClr val="FFFFFF"/>
                </a:solidFill>
              </a14:hiddenFill>
            </a:ext>
          </a:extLst>
        </p:spPr>
      </p:pic>
      <p:grpSp>
        <p:nvGrpSpPr>
          <p:cNvPr id="49" name="Group 48">
            <a:extLst>
              <a:ext uri="{FF2B5EF4-FFF2-40B4-BE49-F238E27FC236}">
                <a16:creationId xmlns:a16="http://schemas.microsoft.com/office/drawing/2014/main" id="{4054D6ED-BB04-4B79-B891-9AD0C571E9C2}"/>
              </a:ext>
            </a:extLst>
          </p:cNvPr>
          <p:cNvGrpSpPr/>
          <p:nvPr/>
        </p:nvGrpSpPr>
        <p:grpSpPr>
          <a:xfrm>
            <a:off x="2275431" y="5979729"/>
            <a:ext cx="1115469" cy="742223"/>
            <a:chOff x="1341981" y="5979729"/>
            <a:chExt cx="1115469" cy="742223"/>
          </a:xfrm>
        </p:grpSpPr>
        <p:grpSp>
          <p:nvGrpSpPr>
            <p:cNvPr id="51" name="Group 50">
              <a:extLst>
                <a:ext uri="{FF2B5EF4-FFF2-40B4-BE49-F238E27FC236}">
                  <a16:creationId xmlns:a16="http://schemas.microsoft.com/office/drawing/2014/main" id="{E11AA13F-CFD7-4A05-A55F-B71DA8802A83}"/>
                </a:ext>
              </a:extLst>
            </p:cNvPr>
            <p:cNvGrpSpPr/>
            <p:nvPr/>
          </p:nvGrpSpPr>
          <p:grpSpPr>
            <a:xfrm rot="1431413">
              <a:off x="1341981" y="5979729"/>
              <a:ext cx="829544" cy="742223"/>
              <a:chOff x="9029699" y="4591050"/>
              <a:chExt cx="1085851" cy="971550"/>
            </a:xfrm>
          </p:grpSpPr>
          <p:sp>
            <p:nvSpPr>
              <p:cNvPr id="62" name="Rectangle 61">
                <a:extLst>
                  <a:ext uri="{FF2B5EF4-FFF2-40B4-BE49-F238E27FC236}">
                    <a16:creationId xmlns:a16="http://schemas.microsoft.com/office/drawing/2014/main" id="{75DC7D5C-27A7-4E0C-B8E0-6248E25710B3}"/>
                  </a:ext>
                </a:extLst>
              </p:cNvPr>
              <p:cNvSpPr/>
              <p:nvPr/>
            </p:nvSpPr>
            <p:spPr>
              <a:xfrm>
                <a:off x="9105900" y="4591050"/>
                <a:ext cx="971550" cy="971550"/>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3" name="Picture 2" descr="Image result for sneeze icon">
                <a:extLst>
                  <a:ext uri="{FF2B5EF4-FFF2-40B4-BE49-F238E27FC236}">
                    <a16:creationId xmlns:a16="http://schemas.microsoft.com/office/drawing/2014/main" id="{DA9E897E-63DD-4B28-B463-542096C13B18}"/>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b="54448"/>
              <a:stretch/>
            </p:blipFill>
            <p:spPr bwMode="auto">
              <a:xfrm>
                <a:off x="9029699" y="4693714"/>
                <a:ext cx="1085851" cy="849836"/>
              </a:xfrm>
              <a:prstGeom prst="rect">
                <a:avLst/>
              </a:prstGeom>
              <a:noFill/>
              <a:extLst>
                <a:ext uri="{909E8E84-426E-40DD-AFC4-6F175D3DCCD1}">
                  <a14:hiddenFill xmlns:a14="http://schemas.microsoft.com/office/drawing/2010/main">
                    <a:solidFill>
                      <a:srgbClr val="FFFFFF"/>
                    </a:solidFill>
                  </a14:hiddenFill>
                </a:ext>
              </a:extLst>
            </p:spPr>
          </p:pic>
        </p:grpSp>
        <p:sp>
          <p:nvSpPr>
            <p:cNvPr id="52" name="Oval 51">
              <a:extLst>
                <a:ext uri="{FF2B5EF4-FFF2-40B4-BE49-F238E27FC236}">
                  <a16:creationId xmlns:a16="http://schemas.microsoft.com/office/drawing/2014/main" id="{85DA03AA-0F5B-4E3F-A024-61FB1994D17A}"/>
                </a:ext>
              </a:extLst>
            </p:cNvPr>
            <p:cNvSpPr/>
            <p:nvPr/>
          </p:nvSpPr>
          <p:spPr>
            <a:xfrm>
              <a:off x="2171700" y="6210300"/>
              <a:ext cx="285750" cy="2857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61" name="Group 60">
            <a:extLst>
              <a:ext uri="{FF2B5EF4-FFF2-40B4-BE49-F238E27FC236}">
                <a16:creationId xmlns:a16="http://schemas.microsoft.com/office/drawing/2014/main" id="{F1918C9A-7F17-4BBB-9B7F-73320F6B7487}"/>
              </a:ext>
            </a:extLst>
          </p:cNvPr>
          <p:cNvGrpSpPr/>
          <p:nvPr/>
        </p:nvGrpSpPr>
        <p:grpSpPr>
          <a:xfrm>
            <a:off x="8422638" y="956555"/>
            <a:ext cx="3573131" cy="3462528"/>
            <a:chOff x="8331198" y="1078475"/>
            <a:chExt cx="3573131" cy="3462528"/>
          </a:xfrm>
        </p:grpSpPr>
        <p:sp>
          <p:nvSpPr>
            <p:cNvPr id="87" name="Subtitle 2">
              <a:extLst>
                <a:ext uri="{FF2B5EF4-FFF2-40B4-BE49-F238E27FC236}">
                  <a16:creationId xmlns:a16="http://schemas.microsoft.com/office/drawing/2014/main" id="{B7B61FD3-01F4-49CD-AF20-4D655A4050AF}"/>
                </a:ext>
              </a:extLst>
            </p:cNvPr>
            <p:cNvSpPr txBox="1">
              <a:spLocks/>
            </p:cNvSpPr>
            <p:nvPr/>
          </p:nvSpPr>
          <p:spPr>
            <a:xfrm>
              <a:off x="8763001" y="1078475"/>
              <a:ext cx="3028950" cy="18361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u="sng" dirty="0"/>
                <a:t>Observer 2</a:t>
              </a:r>
              <a:r>
                <a:rPr lang="en-US" sz="4000" dirty="0"/>
                <a:t>: </a:t>
              </a:r>
              <a:br>
                <a:rPr lang="en-US" sz="4000" dirty="0"/>
              </a:br>
              <a:r>
                <a:rPr lang="en-US" sz="4000" dirty="0"/>
                <a:t>Car moving right</a:t>
              </a:r>
            </a:p>
          </p:txBody>
        </p:sp>
        <p:pic>
          <p:nvPicPr>
            <p:cNvPr id="88" name="Picture 2" descr="Ford Mustang, Car, Racing Car, Sports Car, Automobile">
              <a:extLst>
                <a:ext uri="{FF2B5EF4-FFF2-40B4-BE49-F238E27FC236}">
                  <a16:creationId xmlns:a16="http://schemas.microsoft.com/office/drawing/2014/main" id="{F544FF43-2767-4668-8876-84C11E322E52}"/>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flipH="1">
              <a:off x="8331198" y="2776885"/>
              <a:ext cx="3573131" cy="1764118"/>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3322604290"/>
      </p:ext>
    </p:extLst>
  </p:cSld>
  <p:clrMapOvr>
    <a:masterClrMapping/>
  </p:clrMapOvr>
  <mc:AlternateContent xmlns:mc="http://schemas.openxmlformats.org/markup-compatibility/2006" xmlns:p14="http://schemas.microsoft.com/office/powerpoint/2010/main">
    <mc:Choice Requires="p14">
      <p:transition spd="slow" p14:dur="2000" advTm="11315"/>
    </mc:Choice>
    <mc:Fallback xmlns="">
      <p:transition spd="slow" advTm="113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nodeType="clickEffect">
                                  <p:stCondLst>
                                    <p:cond delay="0"/>
                                  </p:stCondLst>
                                  <p:childTnLst>
                                    <p:animMotion origin="layout" path="M -3.75E-6 -1.11111E-6 L 0.19922 -0.68102 " pathEditMode="relative" rAng="0" ptsTypes="AA">
                                      <p:cBhvr>
                                        <p:cTn id="6" dur="5000" fill="hold"/>
                                        <p:tgtEl>
                                          <p:spTgt spid="89"/>
                                        </p:tgtEl>
                                        <p:attrNameLst>
                                          <p:attrName>ppt_x</p:attrName>
                                          <p:attrName>ppt_y</p:attrName>
                                        </p:attrNameLst>
                                      </p:cBhvr>
                                      <p:rCtr x="9961" y="-34051"/>
                                    </p:animMotion>
                                  </p:childTnLst>
                                </p:cTn>
                              </p:par>
                              <p:par>
                                <p:cTn id="7" presetID="42" presetClass="path" presetSubtype="0" fill="hold" nodeType="withEffect">
                                  <p:stCondLst>
                                    <p:cond delay="0"/>
                                  </p:stCondLst>
                                  <p:childTnLst>
                                    <p:animMotion origin="layout" path="M 6.25E-7 2.59259E-6 L -0.0043 -0.64375 " pathEditMode="relative" rAng="0" ptsTypes="AA">
                                      <p:cBhvr>
                                        <p:cTn id="8" dur="5000" fill="hold"/>
                                        <p:tgtEl>
                                          <p:spTgt spid="90"/>
                                        </p:tgtEl>
                                        <p:attrNameLst>
                                          <p:attrName>ppt_x</p:attrName>
                                          <p:attrName>ppt_y</p:attrName>
                                        </p:attrNameLst>
                                      </p:cBhvr>
                                      <p:rCtr x="-221" y="-3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BEFD07-8D4D-4BE8-9F18-30905C627C98}"/>
              </a:ext>
            </a:extLst>
          </p:cNvPr>
          <p:cNvSpPr txBox="1">
            <a:spLocks/>
          </p:cNvSpPr>
          <p:nvPr/>
        </p:nvSpPr>
        <p:spPr>
          <a:xfrm>
            <a:off x="-10447" y="-460888"/>
            <a:ext cx="11916697" cy="177533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0070C0"/>
                </a:solidFill>
              </a:rPr>
              <a:t>Spacetime Basis (aka reference frame)</a:t>
            </a:r>
          </a:p>
        </p:txBody>
      </p:sp>
      <p:pic>
        <p:nvPicPr>
          <p:cNvPr id="15" name="Picture 14">
            <a:extLst>
              <a:ext uri="{FF2B5EF4-FFF2-40B4-BE49-F238E27FC236}">
                <a16:creationId xmlns:a16="http://schemas.microsoft.com/office/drawing/2014/main" id="{0604529F-8100-47DF-98EA-EB42C5956320}"/>
              </a:ext>
            </a:extLst>
          </p:cNvPr>
          <p:cNvPicPr>
            <a:picLocks noChangeAspect="1"/>
          </p:cNvPicPr>
          <p:nvPr/>
        </p:nvPicPr>
        <p:blipFill rotWithShape="1">
          <a:blip r:embed="rId4"/>
          <a:srcRect l="16788" t="1160" r="19350" b="-3981"/>
          <a:stretch/>
        </p:blipFill>
        <p:spPr>
          <a:xfrm>
            <a:off x="0" y="952500"/>
            <a:ext cx="6277428" cy="5905500"/>
          </a:xfrm>
          <a:prstGeom prst="rect">
            <a:avLst/>
          </a:prstGeom>
        </p:spPr>
      </p:pic>
      <p:sp>
        <p:nvSpPr>
          <p:cNvPr id="56" name="Oval 55">
            <a:extLst>
              <a:ext uri="{FF2B5EF4-FFF2-40B4-BE49-F238E27FC236}">
                <a16:creationId xmlns:a16="http://schemas.microsoft.com/office/drawing/2014/main" id="{BC7F9C80-533E-41AD-BD50-75249E307F57}"/>
              </a:ext>
            </a:extLst>
          </p:cNvPr>
          <p:cNvSpPr/>
          <p:nvPr/>
        </p:nvSpPr>
        <p:spPr>
          <a:xfrm>
            <a:off x="4994728" y="3315607"/>
            <a:ext cx="342900" cy="3429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8" name="Group 7">
            <a:extLst>
              <a:ext uri="{FF2B5EF4-FFF2-40B4-BE49-F238E27FC236}">
                <a16:creationId xmlns:a16="http://schemas.microsoft.com/office/drawing/2014/main" id="{32980BE9-4BE7-41C2-85AB-12D86F6A447F}"/>
              </a:ext>
            </a:extLst>
          </p:cNvPr>
          <p:cNvGrpSpPr/>
          <p:nvPr/>
        </p:nvGrpSpPr>
        <p:grpSpPr>
          <a:xfrm>
            <a:off x="1422316" y="1657350"/>
            <a:ext cx="2381836" cy="4724988"/>
            <a:chOff x="3279238" y="1657350"/>
            <a:chExt cx="2381836" cy="4724988"/>
          </a:xfrm>
        </p:grpSpPr>
        <p:cxnSp>
          <p:nvCxnSpPr>
            <p:cNvPr id="13" name="Straight Connector 12">
              <a:extLst>
                <a:ext uri="{FF2B5EF4-FFF2-40B4-BE49-F238E27FC236}">
                  <a16:creationId xmlns:a16="http://schemas.microsoft.com/office/drawing/2014/main" id="{4D53934F-2AE5-4E44-A36B-2612AFD485FA}"/>
                </a:ext>
              </a:extLst>
            </p:cNvPr>
            <p:cNvCxnSpPr>
              <a:cxnSpLocks/>
            </p:cNvCxnSpPr>
            <p:nvPr/>
          </p:nvCxnSpPr>
          <p:spPr>
            <a:xfrm flipV="1">
              <a:off x="3295650" y="1657350"/>
              <a:ext cx="0" cy="469265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BB4AD57-6994-41E4-8E29-F0F9E4F5336C}"/>
                </a:ext>
              </a:extLst>
            </p:cNvPr>
            <p:cNvCxnSpPr>
              <a:cxnSpLocks/>
            </p:cNvCxnSpPr>
            <p:nvPr/>
          </p:nvCxnSpPr>
          <p:spPr>
            <a:xfrm flipV="1">
              <a:off x="3279238" y="1659988"/>
              <a:ext cx="2381836" cy="4722350"/>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ABAE6EE9-3CA1-4637-AA6E-D6313D0A247E}"/>
              </a:ext>
            </a:extLst>
          </p:cNvPr>
          <p:cNvGrpSpPr/>
          <p:nvPr/>
        </p:nvGrpSpPr>
        <p:grpSpPr>
          <a:xfrm>
            <a:off x="1312007" y="3486150"/>
            <a:ext cx="3879118" cy="2869578"/>
            <a:chOff x="2201681" y="3430844"/>
            <a:chExt cx="3879118" cy="2869578"/>
          </a:xfrm>
        </p:grpSpPr>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FE0CD17-0EFD-4F75-BB2A-9F68070AFDBB}"/>
                    </a:ext>
                  </a:extLst>
                </p:cNvPr>
                <p:cNvSpPr txBox="1"/>
                <p:nvPr/>
              </p:nvSpPr>
              <p:spPr>
                <a:xfrm>
                  <a:off x="5033323" y="4067623"/>
                  <a:ext cx="781560" cy="1133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oMath>
                    </m:oMathPara>
                  </a14:m>
                  <a:endParaRPr lang="en-CA" sz="6000" dirty="0">
                    <a:solidFill>
                      <a:srgbClr val="7030A0"/>
                    </a:solidFill>
                  </a:endParaRPr>
                </a:p>
              </p:txBody>
            </p:sp>
          </mc:Choice>
          <mc:Fallback xmlns="">
            <p:sp>
              <p:nvSpPr>
                <p:cNvPr id="67" name="TextBox 66">
                  <a:extLst>
                    <a:ext uri="{FF2B5EF4-FFF2-40B4-BE49-F238E27FC236}">
                      <a16:creationId xmlns:a16="http://schemas.microsoft.com/office/drawing/2014/main" id="{FFE0CD17-0EFD-4F75-BB2A-9F68070AFDBB}"/>
                    </a:ext>
                  </a:extLst>
                </p:cNvPr>
                <p:cNvSpPr txBox="1">
                  <a:spLocks noRot="1" noChangeAspect="1" noMove="1" noResize="1" noEditPoints="1" noAdjustHandles="1" noChangeArrowheads="1" noChangeShapeType="1" noTextEdit="1"/>
                </p:cNvSpPr>
                <p:nvPr/>
              </p:nvSpPr>
              <p:spPr>
                <a:xfrm>
                  <a:off x="5033323" y="4067623"/>
                  <a:ext cx="781560" cy="1133772"/>
                </a:xfrm>
                <a:prstGeom prst="rect">
                  <a:avLst/>
                </a:prstGeom>
                <a:blipFill>
                  <a:blip r:embed="rId17"/>
                  <a:stretch>
                    <a:fillRect/>
                  </a:stretch>
                </a:blipFill>
              </p:spPr>
              <p:txBody>
                <a:bodyPr/>
                <a:lstStyle/>
                <a:p>
                  <a:r>
                    <a:rPr lang="en-CA">
                      <a:noFill/>
                    </a:rPr>
                    <a:t> </a:t>
                  </a:r>
                </a:p>
              </p:txBody>
            </p:sp>
          </mc:Fallback>
        </mc:AlternateContent>
        <p:cxnSp>
          <p:nvCxnSpPr>
            <p:cNvPr id="66" name="Straight Arrow Connector 65">
              <a:extLst>
                <a:ext uri="{FF2B5EF4-FFF2-40B4-BE49-F238E27FC236}">
                  <a16:creationId xmlns:a16="http://schemas.microsoft.com/office/drawing/2014/main" id="{142E5ECC-1EA8-4EC9-964C-0EDA895B31C2}"/>
                </a:ext>
              </a:extLst>
            </p:cNvPr>
            <p:cNvCxnSpPr>
              <a:cxnSpLocks/>
            </p:cNvCxnSpPr>
            <p:nvPr/>
          </p:nvCxnSpPr>
          <p:spPr>
            <a:xfrm flipV="1">
              <a:off x="2201681" y="3430844"/>
              <a:ext cx="3879118" cy="2869578"/>
            </a:xfrm>
            <a:prstGeom prst="straightConnector1">
              <a:avLst/>
            </a:prstGeom>
            <a:ln w="101600">
              <a:solidFill>
                <a:srgbClr val="A66BD3"/>
              </a:solidFill>
              <a:tailEnd type="triangle"/>
            </a:ln>
          </p:spPr>
          <p:style>
            <a:lnRef idx="3">
              <a:schemeClr val="accent1"/>
            </a:lnRef>
            <a:fillRef idx="0">
              <a:schemeClr val="accent1"/>
            </a:fillRef>
            <a:effectRef idx="2">
              <a:schemeClr val="accent1"/>
            </a:effectRef>
            <a:fontRef idx="minor">
              <a:schemeClr val="tx1"/>
            </a:fontRef>
          </p:style>
        </p:cxnSp>
      </p:grpSp>
      <p:sp>
        <p:nvSpPr>
          <p:cNvPr id="68" name="Oval 67">
            <a:extLst>
              <a:ext uri="{FF2B5EF4-FFF2-40B4-BE49-F238E27FC236}">
                <a16:creationId xmlns:a16="http://schemas.microsoft.com/office/drawing/2014/main" id="{A2566B86-CBA3-4C86-A63B-48EECB31EFD6}"/>
              </a:ext>
            </a:extLst>
          </p:cNvPr>
          <p:cNvSpPr/>
          <p:nvPr/>
        </p:nvSpPr>
        <p:spPr>
          <a:xfrm>
            <a:off x="1248228" y="6210300"/>
            <a:ext cx="285750" cy="2857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71" name="Group 70">
            <a:extLst>
              <a:ext uri="{FF2B5EF4-FFF2-40B4-BE49-F238E27FC236}">
                <a16:creationId xmlns:a16="http://schemas.microsoft.com/office/drawing/2014/main" id="{2B7DE852-FCDC-43BA-91DC-D6E4AA61627F}"/>
              </a:ext>
            </a:extLst>
          </p:cNvPr>
          <p:cNvGrpSpPr/>
          <p:nvPr/>
        </p:nvGrpSpPr>
        <p:grpSpPr>
          <a:xfrm>
            <a:off x="1384940" y="5440170"/>
            <a:ext cx="987232" cy="972987"/>
            <a:chOff x="4652274" y="3279936"/>
            <a:chExt cx="939058" cy="925508"/>
          </a:xfrm>
        </p:grpSpPr>
        <p:cxnSp>
          <p:nvCxnSpPr>
            <p:cNvPr id="72" name="Straight Arrow Connector 71">
              <a:extLst>
                <a:ext uri="{FF2B5EF4-FFF2-40B4-BE49-F238E27FC236}">
                  <a16:creationId xmlns:a16="http://schemas.microsoft.com/office/drawing/2014/main" id="{D26FBB5A-96FF-4FB9-B8DE-1244CC9E6131}"/>
                </a:ext>
              </a:extLst>
            </p:cNvPr>
            <p:cNvCxnSpPr>
              <a:cxnSpLocks/>
            </p:cNvCxnSpPr>
            <p:nvPr/>
          </p:nvCxnSpPr>
          <p:spPr>
            <a:xfrm>
              <a:off x="4685312" y="4175874"/>
              <a:ext cx="906020" cy="0"/>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73" name="Straight Arrow Connector 72">
              <a:extLst>
                <a:ext uri="{FF2B5EF4-FFF2-40B4-BE49-F238E27FC236}">
                  <a16:creationId xmlns:a16="http://schemas.microsoft.com/office/drawing/2014/main" id="{798D7E53-E43C-4BC7-B346-48D7F707E181}"/>
                </a:ext>
              </a:extLst>
            </p:cNvPr>
            <p:cNvCxnSpPr>
              <a:cxnSpLocks/>
            </p:cNvCxnSpPr>
            <p:nvPr/>
          </p:nvCxnSpPr>
          <p:spPr>
            <a:xfrm flipV="1">
              <a:off x="4652274" y="3279936"/>
              <a:ext cx="465632" cy="925508"/>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E429B935-74B7-48DF-8B47-2C38ABEAF77B}"/>
                  </a:ext>
                </a:extLst>
              </p:cNvPr>
              <p:cNvSpPr txBox="1"/>
              <p:nvPr/>
            </p:nvSpPr>
            <p:spPr>
              <a:xfrm>
                <a:off x="5678087" y="2178776"/>
                <a:ext cx="6458857" cy="13451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7200" b="0" i="1" smtClean="0">
                              <a:solidFill>
                                <a:srgbClr val="7030A0"/>
                              </a:solidFill>
                              <a:latin typeface="Cambria Math" panose="02040503050406030204" pitchFamily="18" charset="0"/>
                            </a:rPr>
                          </m:ctrlPr>
                        </m:accPr>
                        <m:e>
                          <m:r>
                            <a:rPr lang="en-US" sz="7200" b="0" i="1" smtClean="0">
                              <a:solidFill>
                                <a:srgbClr val="7030A0"/>
                              </a:solidFill>
                              <a:latin typeface="Cambria Math" panose="02040503050406030204" pitchFamily="18" charset="0"/>
                            </a:rPr>
                            <m:t>𝑆</m:t>
                          </m:r>
                        </m:e>
                      </m:acc>
                      <m:r>
                        <a:rPr lang="en-US" sz="7200" b="0" i="1" smtClean="0">
                          <a:solidFill>
                            <a:schemeClr val="tx1"/>
                          </a:solidFill>
                          <a:latin typeface="Cambria Math" panose="02040503050406030204" pitchFamily="18" charset="0"/>
                        </a:rPr>
                        <m:t>=3</m:t>
                      </m:r>
                      <m:acc>
                        <m:accPr>
                          <m:chr m:val="̃"/>
                          <m:ctrlPr>
                            <a:rPr lang="en-US" sz="7200" b="0" i="1" smtClean="0">
                              <a:solidFill>
                                <a:srgbClr val="C00000"/>
                              </a:solidFill>
                              <a:latin typeface="Cambria Math" panose="02040503050406030204" pitchFamily="18" charset="0"/>
                            </a:rPr>
                          </m:ctrlPr>
                        </m:accPr>
                        <m:e>
                          <m:acc>
                            <m:accPr>
                              <m:chr m:val="⃗"/>
                              <m:ctrlPr>
                                <a:rPr lang="en-US" sz="7200" i="1" smtClean="0">
                                  <a:solidFill>
                                    <a:srgbClr val="C00000"/>
                                  </a:solidFill>
                                  <a:latin typeface="Cambria Math" panose="02040503050406030204" pitchFamily="18" charset="0"/>
                                </a:rPr>
                              </m:ctrlPr>
                            </m:accPr>
                            <m:e>
                              <m:sSub>
                                <m:sSubPr>
                                  <m:ctrlPr>
                                    <a:rPr lang="en-US" sz="7200" i="1">
                                      <a:solidFill>
                                        <a:srgbClr val="C00000"/>
                                      </a:solidFill>
                                      <a:latin typeface="Cambria Math" panose="02040503050406030204" pitchFamily="18" charset="0"/>
                                    </a:rPr>
                                  </m:ctrlPr>
                                </m:sSubPr>
                                <m:e>
                                  <m:r>
                                    <a:rPr lang="en-US" sz="7200" i="1">
                                      <a:solidFill>
                                        <a:srgbClr val="C00000"/>
                                      </a:solidFill>
                                      <a:latin typeface="Cambria Math" panose="02040503050406030204" pitchFamily="18" charset="0"/>
                                    </a:rPr>
                                    <m:t>𝑒</m:t>
                                  </m:r>
                                </m:e>
                                <m:sub>
                                  <m:r>
                                    <a:rPr lang="en-US" sz="7200" i="1">
                                      <a:solidFill>
                                        <a:srgbClr val="C00000"/>
                                      </a:solidFill>
                                      <a:latin typeface="Cambria Math" panose="02040503050406030204" pitchFamily="18" charset="0"/>
                                    </a:rPr>
                                    <m:t>𝑡</m:t>
                                  </m:r>
                                </m:sub>
                              </m:sSub>
                            </m:e>
                          </m:acc>
                        </m:e>
                      </m:acc>
                      <m:r>
                        <a:rPr lang="en-US" sz="7200" b="0" i="1" smtClean="0">
                          <a:solidFill>
                            <a:schemeClr val="tx1"/>
                          </a:solidFill>
                          <a:latin typeface="Cambria Math" panose="02040503050406030204" pitchFamily="18" charset="0"/>
                        </a:rPr>
                        <m:t>+2.5</m:t>
                      </m:r>
                      <m:acc>
                        <m:accPr>
                          <m:chr m:val="̃"/>
                          <m:ctrlPr>
                            <a:rPr lang="en-US" sz="7200" b="0" i="1" smtClean="0">
                              <a:solidFill>
                                <a:srgbClr val="C00000"/>
                              </a:solidFill>
                              <a:latin typeface="Cambria Math" panose="02040503050406030204" pitchFamily="18" charset="0"/>
                            </a:rPr>
                          </m:ctrlPr>
                        </m:accPr>
                        <m:e>
                          <m:acc>
                            <m:accPr>
                              <m:chr m:val="⃗"/>
                              <m:ctrlPr>
                                <a:rPr lang="en-US" sz="7200" i="1">
                                  <a:solidFill>
                                    <a:srgbClr val="C00000"/>
                                  </a:solidFill>
                                  <a:latin typeface="Cambria Math" panose="02040503050406030204" pitchFamily="18" charset="0"/>
                                </a:rPr>
                              </m:ctrlPr>
                            </m:accPr>
                            <m:e>
                              <m:sSub>
                                <m:sSubPr>
                                  <m:ctrlPr>
                                    <a:rPr lang="en-US" sz="7200" i="1">
                                      <a:solidFill>
                                        <a:srgbClr val="C00000"/>
                                      </a:solidFill>
                                      <a:latin typeface="Cambria Math" panose="02040503050406030204" pitchFamily="18" charset="0"/>
                                    </a:rPr>
                                  </m:ctrlPr>
                                </m:sSubPr>
                                <m:e>
                                  <m:r>
                                    <a:rPr lang="en-US" sz="7200" i="1">
                                      <a:solidFill>
                                        <a:srgbClr val="C00000"/>
                                      </a:solidFill>
                                      <a:latin typeface="Cambria Math" panose="02040503050406030204" pitchFamily="18" charset="0"/>
                                    </a:rPr>
                                    <m:t>𝑒</m:t>
                                  </m:r>
                                </m:e>
                                <m:sub>
                                  <m:r>
                                    <a:rPr lang="en-US" sz="7200" i="1">
                                      <a:solidFill>
                                        <a:srgbClr val="C00000"/>
                                      </a:solidFill>
                                      <a:latin typeface="Cambria Math" panose="02040503050406030204" pitchFamily="18" charset="0"/>
                                    </a:rPr>
                                    <m:t>𝑥</m:t>
                                  </m:r>
                                </m:sub>
                              </m:sSub>
                            </m:e>
                          </m:acc>
                        </m:e>
                      </m:acc>
                    </m:oMath>
                  </m:oMathPara>
                </a14:m>
                <a:endParaRPr lang="en-US" sz="7200" dirty="0">
                  <a:solidFill>
                    <a:srgbClr val="002060"/>
                  </a:solidFill>
                </a:endParaRPr>
              </a:p>
            </p:txBody>
          </p:sp>
        </mc:Choice>
        <mc:Fallback xmlns="">
          <p:sp>
            <p:nvSpPr>
              <p:cNvPr id="74" name="TextBox 73">
                <a:extLst>
                  <a:ext uri="{FF2B5EF4-FFF2-40B4-BE49-F238E27FC236}">
                    <a16:creationId xmlns:a16="http://schemas.microsoft.com/office/drawing/2014/main" id="{E429B935-74B7-48DF-8B47-2C38ABEAF77B}"/>
                  </a:ext>
                </a:extLst>
              </p:cNvPr>
              <p:cNvSpPr txBox="1">
                <a:spLocks noRot="1" noChangeAspect="1" noMove="1" noResize="1" noEditPoints="1" noAdjustHandles="1" noChangeArrowheads="1" noChangeShapeType="1" noTextEdit="1"/>
              </p:cNvSpPr>
              <p:nvPr/>
            </p:nvSpPr>
            <p:spPr>
              <a:xfrm>
                <a:off x="5678087" y="2178776"/>
                <a:ext cx="6458857" cy="1345112"/>
              </a:xfrm>
              <a:prstGeom prst="rect">
                <a:avLst/>
              </a:prstGeom>
              <a:blipFill>
                <a:blip r:embed="rId1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F7E25135-60C5-474F-B448-F07644B04CB0}"/>
                  </a:ext>
                </a:extLst>
              </p:cNvPr>
              <p:cNvSpPr txBox="1"/>
              <p:nvPr/>
            </p:nvSpPr>
            <p:spPr>
              <a:xfrm>
                <a:off x="1073388" y="4538940"/>
                <a:ext cx="1261862" cy="9236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i="1" smtClean="0">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i="1">
                                      <a:solidFill>
                                        <a:srgbClr val="C00000"/>
                                      </a:solidFill>
                                      <a:latin typeface="Cambria Math" panose="02040503050406030204" pitchFamily="18" charset="0"/>
                                    </a:rPr>
                                    <m:t>𝑡</m:t>
                                  </m:r>
                                </m:sub>
                              </m:sSub>
                            </m:e>
                          </m:acc>
                        </m:e>
                      </m:acc>
                    </m:oMath>
                  </m:oMathPara>
                </a14:m>
                <a:endParaRPr lang="en-US" sz="4800" dirty="0">
                  <a:solidFill>
                    <a:srgbClr val="C00000"/>
                  </a:solidFill>
                </a:endParaRPr>
              </a:p>
            </p:txBody>
          </p:sp>
        </mc:Choice>
        <mc:Fallback xmlns="">
          <p:sp>
            <p:nvSpPr>
              <p:cNvPr id="75" name="TextBox 74">
                <a:extLst>
                  <a:ext uri="{FF2B5EF4-FFF2-40B4-BE49-F238E27FC236}">
                    <a16:creationId xmlns:a16="http://schemas.microsoft.com/office/drawing/2014/main" id="{F7E25135-60C5-474F-B448-F07644B04CB0}"/>
                  </a:ext>
                </a:extLst>
              </p:cNvPr>
              <p:cNvSpPr txBox="1">
                <a:spLocks noRot="1" noChangeAspect="1" noMove="1" noResize="1" noEditPoints="1" noAdjustHandles="1" noChangeArrowheads="1" noChangeShapeType="1" noTextEdit="1"/>
              </p:cNvSpPr>
              <p:nvPr/>
            </p:nvSpPr>
            <p:spPr>
              <a:xfrm>
                <a:off x="1073388" y="4538940"/>
                <a:ext cx="1261862" cy="923651"/>
              </a:xfrm>
              <a:prstGeom prst="rect">
                <a:avLst/>
              </a:prstGeom>
              <a:blipFill>
                <a:blip r:embed="rId1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5C87AA8E-55CC-4FBF-9188-872830EA81EA}"/>
                  </a:ext>
                </a:extLst>
              </p:cNvPr>
              <p:cNvSpPr txBox="1"/>
              <p:nvPr/>
            </p:nvSpPr>
            <p:spPr>
              <a:xfrm>
                <a:off x="2154256" y="5934349"/>
                <a:ext cx="1261862" cy="9236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i="1" smtClean="0">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𝑥</m:t>
                                  </m:r>
                                </m:sub>
                              </m:sSub>
                            </m:e>
                          </m:acc>
                        </m:e>
                      </m:acc>
                    </m:oMath>
                  </m:oMathPara>
                </a14:m>
                <a:endParaRPr lang="en-US" sz="4800" dirty="0">
                  <a:solidFill>
                    <a:srgbClr val="C00000"/>
                  </a:solidFill>
                </a:endParaRPr>
              </a:p>
            </p:txBody>
          </p:sp>
        </mc:Choice>
        <mc:Fallback xmlns="">
          <p:sp>
            <p:nvSpPr>
              <p:cNvPr id="76" name="TextBox 75">
                <a:extLst>
                  <a:ext uri="{FF2B5EF4-FFF2-40B4-BE49-F238E27FC236}">
                    <a16:creationId xmlns:a16="http://schemas.microsoft.com/office/drawing/2014/main" id="{5C87AA8E-55CC-4FBF-9188-872830EA81EA}"/>
                  </a:ext>
                </a:extLst>
              </p:cNvPr>
              <p:cNvSpPr txBox="1">
                <a:spLocks noRot="1" noChangeAspect="1" noMove="1" noResize="1" noEditPoints="1" noAdjustHandles="1" noChangeArrowheads="1" noChangeShapeType="1" noTextEdit="1"/>
              </p:cNvSpPr>
              <p:nvPr/>
            </p:nvSpPr>
            <p:spPr>
              <a:xfrm>
                <a:off x="2154256" y="5934349"/>
                <a:ext cx="1261862" cy="923651"/>
              </a:xfrm>
              <a:prstGeom prst="rect">
                <a:avLst/>
              </a:prstGeom>
              <a:blipFill>
                <a:blip r:embed="rId20"/>
                <a:stretch>
                  <a:fillRect/>
                </a:stretch>
              </a:blipFill>
            </p:spPr>
            <p:txBody>
              <a:bodyPr/>
              <a:lstStyle/>
              <a:p>
                <a:r>
                  <a:rPr lang="en-CA">
                    <a:noFill/>
                  </a:rPr>
                  <a:t> </a:t>
                </a:r>
              </a:p>
            </p:txBody>
          </p:sp>
        </mc:Fallback>
      </mc:AlternateContent>
      <p:pic>
        <p:nvPicPr>
          <p:cNvPr id="38" name="Picture 2" descr="Image result for sneeze icon">
            <a:extLst>
              <a:ext uri="{FF2B5EF4-FFF2-40B4-BE49-F238E27FC236}">
                <a16:creationId xmlns:a16="http://schemas.microsoft.com/office/drawing/2014/main" id="{E7478394-C4F0-4867-87E9-E9CDCBD33819}"/>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b="54448"/>
          <a:stretch/>
        </p:blipFill>
        <p:spPr bwMode="auto">
          <a:xfrm rot="1431413">
            <a:off x="405591" y="6055431"/>
            <a:ext cx="829544" cy="649239"/>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B0DD2ABB-C567-4A47-B3E3-5ECA73C18C8B}"/>
              </a:ext>
            </a:extLst>
          </p:cNvPr>
          <p:cNvSpPr txBox="1"/>
          <p:nvPr/>
        </p:nvSpPr>
        <p:spPr>
          <a:xfrm>
            <a:off x="4095750" y="5305337"/>
            <a:ext cx="8096250" cy="1446550"/>
          </a:xfrm>
          <a:prstGeom prst="rect">
            <a:avLst/>
          </a:prstGeom>
          <a:noFill/>
        </p:spPr>
        <p:txBody>
          <a:bodyPr wrap="square" rtlCol="0">
            <a:spAutoFit/>
          </a:bodyPr>
          <a:lstStyle/>
          <a:p>
            <a:r>
              <a:rPr lang="en-US" sz="4400" i="0" dirty="0"/>
              <a:t>       happens </a:t>
            </a:r>
            <a:r>
              <a:rPr lang="en-US" sz="4400" i="0" dirty="0">
                <a:solidFill>
                  <a:srgbClr val="00B050"/>
                </a:solidFill>
              </a:rPr>
              <a:t>3 time units after </a:t>
            </a:r>
            <a:r>
              <a:rPr lang="en-US" sz="4400" i="0" dirty="0"/>
              <a:t>and</a:t>
            </a:r>
          </a:p>
          <a:p>
            <a:r>
              <a:rPr lang="en-US" sz="4400" i="0" dirty="0"/>
              <a:t>  </a:t>
            </a:r>
            <a:r>
              <a:rPr lang="en-US" sz="4400" i="0" dirty="0">
                <a:solidFill>
                  <a:srgbClr val="C00000"/>
                </a:solidFill>
              </a:rPr>
              <a:t>2.5 space units to the right </a:t>
            </a:r>
            <a:r>
              <a:rPr lang="en-US" sz="4400" i="0" dirty="0"/>
              <a:t>of  </a:t>
            </a:r>
            <a:endParaRPr lang="en-US" sz="4400" dirty="0"/>
          </a:p>
        </p:txBody>
      </p:sp>
      <p:pic>
        <p:nvPicPr>
          <p:cNvPr id="40" name="Picture 2" descr="Image result for sneeze icon">
            <a:extLst>
              <a:ext uri="{FF2B5EF4-FFF2-40B4-BE49-F238E27FC236}">
                <a16:creationId xmlns:a16="http://schemas.microsoft.com/office/drawing/2014/main" id="{36D267D4-DBB5-4FF7-A76E-974AE54D4F70}"/>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b="54448"/>
          <a:stretch/>
        </p:blipFill>
        <p:spPr bwMode="auto">
          <a:xfrm rot="1431413">
            <a:off x="11216385" y="6018803"/>
            <a:ext cx="874559" cy="68446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Image result for snap fingers icon">
            <a:extLst>
              <a:ext uri="{FF2B5EF4-FFF2-40B4-BE49-F238E27FC236}">
                <a16:creationId xmlns:a16="http://schemas.microsoft.com/office/drawing/2014/main" id="{1CDE61DB-F668-4F81-83E3-3CCEE12BA5C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212506" y="5238891"/>
            <a:ext cx="778593" cy="778593"/>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FF8ECAA0-6314-47D5-8297-82CFB789D719}"/>
              </a:ext>
            </a:extLst>
          </p:cNvPr>
          <p:cNvGrpSpPr/>
          <p:nvPr/>
        </p:nvGrpSpPr>
        <p:grpSpPr>
          <a:xfrm>
            <a:off x="1880240" y="3516120"/>
            <a:ext cx="984819" cy="1944537"/>
            <a:chOff x="1880240" y="3516120"/>
            <a:chExt cx="984819" cy="1944537"/>
          </a:xfrm>
        </p:grpSpPr>
        <p:cxnSp>
          <p:nvCxnSpPr>
            <p:cNvPr id="45" name="Straight Arrow Connector 44">
              <a:extLst>
                <a:ext uri="{FF2B5EF4-FFF2-40B4-BE49-F238E27FC236}">
                  <a16:creationId xmlns:a16="http://schemas.microsoft.com/office/drawing/2014/main" id="{96816C4C-523C-49DB-88E3-7CFB7C973DC8}"/>
                </a:ext>
              </a:extLst>
            </p:cNvPr>
            <p:cNvCxnSpPr>
              <a:cxnSpLocks/>
            </p:cNvCxnSpPr>
            <p:nvPr/>
          </p:nvCxnSpPr>
          <p:spPr>
            <a:xfrm flipV="1">
              <a:off x="1880240" y="4487670"/>
              <a:ext cx="489519" cy="972987"/>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ACB85E20-D241-44BD-8A94-D4371B01305A}"/>
                </a:ext>
              </a:extLst>
            </p:cNvPr>
            <p:cNvCxnSpPr>
              <a:cxnSpLocks/>
            </p:cNvCxnSpPr>
            <p:nvPr/>
          </p:nvCxnSpPr>
          <p:spPr>
            <a:xfrm flipV="1">
              <a:off x="2375540" y="3516120"/>
              <a:ext cx="489519" cy="972987"/>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16" name="Group 15">
            <a:extLst>
              <a:ext uri="{FF2B5EF4-FFF2-40B4-BE49-F238E27FC236}">
                <a16:creationId xmlns:a16="http://schemas.microsoft.com/office/drawing/2014/main" id="{3F355043-9CE5-454E-A09E-23FA4FBBC606}"/>
              </a:ext>
            </a:extLst>
          </p:cNvPr>
          <p:cNvGrpSpPr/>
          <p:nvPr/>
        </p:nvGrpSpPr>
        <p:grpSpPr>
          <a:xfrm>
            <a:off x="2810323" y="3476945"/>
            <a:ext cx="2390327" cy="0"/>
            <a:chOff x="2810323" y="3476945"/>
            <a:chExt cx="2390327" cy="0"/>
          </a:xfrm>
        </p:grpSpPr>
        <p:cxnSp>
          <p:nvCxnSpPr>
            <p:cNvPr id="49" name="Straight Arrow Connector 48">
              <a:extLst>
                <a:ext uri="{FF2B5EF4-FFF2-40B4-BE49-F238E27FC236}">
                  <a16:creationId xmlns:a16="http://schemas.microsoft.com/office/drawing/2014/main" id="{B9FEEE4A-92DA-4743-B70A-D19D50CDDBE3}"/>
                </a:ext>
              </a:extLst>
            </p:cNvPr>
            <p:cNvCxnSpPr>
              <a:cxnSpLocks/>
            </p:cNvCxnSpPr>
            <p:nvPr/>
          </p:nvCxnSpPr>
          <p:spPr>
            <a:xfrm>
              <a:off x="2810323" y="3476945"/>
              <a:ext cx="952499" cy="0"/>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51" name="Straight Arrow Connector 50">
              <a:extLst>
                <a:ext uri="{FF2B5EF4-FFF2-40B4-BE49-F238E27FC236}">
                  <a16:creationId xmlns:a16="http://schemas.microsoft.com/office/drawing/2014/main" id="{221D67AD-CE4A-411D-BAB0-592A119BCB02}"/>
                </a:ext>
              </a:extLst>
            </p:cNvPr>
            <p:cNvCxnSpPr>
              <a:cxnSpLocks/>
            </p:cNvCxnSpPr>
            <p:nvPr/>
          </p:nvCxnSpPr>
          <p:spPr>
            <a:xfrm>
              <a:off x="3743773" y="3476945"/>
              <a:ext cx="952499" cy="0"/>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52" name="Straight Arrow Connector 51">
              <a:extLst>
                <a:ext uri="{FF2B5EF4-FFF2-40B4-BE49-F238E27FC236}">
                  <a16:creationId xmlns:a16="http://schemas.microsoft.com/office/drawing/2014/main" id="{66BABED7-4259-4617-82CD-4360E5A87FBB}"/>
                </a:ext>
              </a:extLst>
            </p:cNvPr>
            <p:cNvCxnSpPr>
              <a:cxnSpLocks/>
            </p:cNvCxnSpPr>
            <p:nvPr/>
          </p:nvCxnSpPr>
          <p:spPr>
            <a:xfrm>
              <a:off x="4686748" y="3476945"/>
              <a:ext cx="513902" cy="0"/>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pic>
        <p:nvPicPr>
          <p:cNvPr id="43" name="Picture 2">
            <a:extLst>
              <a:ext uri="{FF2B5EF4-FFF2-40B4-BE49-F238E27FC236}">
                <a16:creationId xmlns:a16="http://schemas.microsoft.com/office/drawing/2014/main" id="{17AF9727-1324-4FB1-8737-2004DB241CAA}"/>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19095" t="10139" b="5438"/>
          <a:stretch/>
        </p:blipFill>
        <p:spPr bwMode="auto">
          <a:xfrm>
            <a:off x="1046240" y="1027985"/>
            <a:ext cx="738292" cy="101127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Ford Mustang, Car, Racing Car, Sports Car, Automobile">
            <a:extLst>
              <a:ext uri="{FF2B5EF4-FFF2-40B4-BE49-F238E27FC236}">
                <a16:creationId xmlns:a16="http://schemas.microsoft.com/office/drawing/2014/main" id="{1548C11D-571E-4CAE-99FE-08F9EB65D8E3}"/>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flipH="1">
            <a:off x="3064361" y="1264557"/>
            <a:ext cx="1432144" cy="70707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a:extLst>
              <a:ext uri="{FF2B5EF4-FFF2-40B4-BE49-F238E27FC236}">
                <a16:creationId xmlns:a16="http://schemas.microsoft.com/office/drawing/2014/main" id="{8FC36B91-89B2-466D-8543-F0B94369E6A7}"/>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7576" r="5207"/>
          <a:stretch/>
        </p:blipFill>
        <p:spPr bwMode="auto">
          <a:xfrm flipH="1">
            <a:off x="5520869" y="3598024"/>
            <a:ext cx="1155701" cy="1531008"/>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Group 56">
            <a:extLst>
              <a:ext uri="{FF2B5EF4-FFF2-40B4-BE49-F238E27FC236}">
                <a16:creationId xmlns:a16="http://schemas.microsoft.com/office/drawing/2014/main" id="{C6C95E78-3C21-457C-8052-1978FAAE4CD1}"/>
              </a:ext>
            </a:extLst>
          </p:cNvPr>
          <p:cNvGrpSpPr/>
          <p:nvPr/>
        </p:nvGrpSpPr>
        <p:grpSpPr>
          <a:xfrm>
            <a:off x="5109028" y="3621314"/>
            <a:ext cx="876300" cy="876300"/>
            <a:chOff x="9944100" y="3981450"/>
            <a:chExt cx="876300" cy="876300"/>
          </a:xfrm>
        </p:grpSpPr>
        <p:sp>
          <p:nvSpPr>
            <p:cNvPr id="58" name="Rectangle 57">
              <a:extLst>
                <a:ext uri="{FF2B5EF4-FFF2-40B4-BE49-F238E27FC236}">
                  <a16:creationId xmlns:a16="http://schemas.microsoft.com/office/drawing/2014/main" id="{C15801F9-7E76-4CE1-BB26-3B549691E7CE}"/>
                </a:ext>
              </a:extLst>
            </p:cNvPr>
            <p:cNvSpPr/>
            <p:nvPr/>
          </p:nvSpPr>
          <p:spPr>
            <a:xfrm>
              <a:off x="10058400" y="4210050"/>
              <a:ext cx="628650" cy="628650"/>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9" name="Picture 4" descr="Image result for snap fingers icon">
              <a:extLst>
                <a:ext uri="{FF2B5EF4-FFF2-40B4-BE49-F238E27FC236}">
                  <a16:creationId xmlns:a16="http://schemas.microsoft.com/office/drawing/2014/main" id="{B91C55AF-AE53-4D10-A31D-3EDC5FBDAA08}"/>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944100" y="3981450"/>
              <a:ext cx="876300" cy="876300"/>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680000804"/>
      </p:ext>
    </p:extLst>
  </p:cSld>
  <p:clrMapOvr>
    <a:masterClrMapping/>
  </p:clrMapOvr>
  <mc:AlternateContent xmlns:mc="http://schemas.openxmlformats.org/markup-compatibility/2006" xmlns:p14="http://schemas.microsoft.com/office/powerpoint/2010/main">
    <mc:Choice Requires="p14">
      <p:transition spd="slow" p14:dur="2000" advTm="23977"/>
    </mc:Choice>
    <mc:Fallback xmlns="">
      <p:transition spd="slow" advTm="2397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down)">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BEFD07-8D4D-4BE8-9F18-30905C627C98}"/>
              </a:ext>
            </a:extLst>
          </p:cNvPr>
          <p:cNvSpPr txBox="1">
            <a:spLocks/>
          </p:cNvSpPr>
          <p:nvPr/>
        </p:nvSpPr>
        <p:spPr>
          <a:xfrm>
            <a:off x="-10447" y="-460888"/>
            <a:ext cx="11916697" cy="177533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0070C0"/>
                </a:solidFill>
              </a:rPr>
              <a:t>Spacetime Basis (aka reference frame)</a:t>
            </a:r>
          </a:p>
        </p:txBody>
      </p:sp>
      <p:pic>
        <p:nvPicPr>
          <p:cNvPr id="15" name="Picture 14">
            <a:extLst>
              <a:ext uri="{FF2B5EF4-FFF2-40B4-BE49-F238E27FC236}">
                <a16:creationId xmlns:a16="http://schemas.microsoft.com/office/drawing/2014/main" id="{0604529F-8100-47DF-98EA-EB42C5956320}"/>
              </a:ext>
            </a:extLst>
          </p:cNvPr>
          <p:cNvPicPr>
            <a:picLocks noChangeAspect="1"/>
          </p:cNvPicPr>
          <p:nvPr/>
        </p:nvPicPr>
        <p:blipFill rotWithShape="1">
          <a:blip r:embed="rId4"/>
          <a:srcRect l="16788" t="1160" r="19350" b="-3981"/>
          <a:stretch/>
        </p:blipFill>
        <p:spPr>
          <a:xfrm>
            <a:off x="0" y="952500"/>
            <a:ext cx="6277428" cy="5905500"/>
          </a:xfrm>
          <a:prstGeom prst="rect">
            <a:avLst/>
          </a:prstGeom>
        </p:spPr>
      </p:pic>
      <p:sp>
        <p:nvSpPr>
          <p:cNvPr id="56" name="Oval 55">
            <a:extLst>
              <a:ext uri="{FF2B5EF4-FFF2-40B4-BE49-F238E27FC236}">
                <a16:creationId xmlns:a16="http://schemas.microsoft.com/office/drawing/2014/main" id="{BC7F9C80-533E-41AD-BD50-75249E307F57}"/>
              </a:ext>
            </a:extLst>
          </p:cNvPr>
          <p:cNvSpPr/>
          <p:nvPr/>
        </p:nvSpPr>
        <p:spPr>
          <a:xfrm>
            <a:off x="4994728" y="3315607"/>
            <a:ext cx="342900" cy="3429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8" name="Group 7">
            <a:extLst>
              <a:ext uri="{FF2B5EF4-FFF2-40B4-BE49-F238E27FC236}">
                <a16:creationId xmlns:a16="http://schemas.microsoft.com/office/drawing/2014/main" id="{32980BE9-4BE7-41C2-85AB-12D86F6A447F}"/>
              </a:ext>
            </a:extLst>
          </p:cNvPr>
          <p:cNvGrpSpPr/>
          <p:nvPr/>
        </p:nvGrpSpPr>
        <p:grpSpPr>
          <a:xfrm>
            <a:off x="1422316" y="1657350"/>
            <a:ext cx="2381836" cy="4724988"/>
            <a:chOff x="3279238" y="1657350"/>
            <a:chExt cx="2381836" cy="4724988"/>
          </a:xfrm>
        </p:grpSpPr>
        <p:cxnSp>
          <p:nvCxnSpPr>
            <p:cNvPr id="13" name="Straight Connector 12">
              <a:extLst>
                <a:ext uri="{FF2B5EF4-FFF2-40B4-BE49-F238E27FC236}">
                  <a16:creationId xmlns:a16="http://schemas.microsoft.com/office/drawing/2014/main" id="{4D53934F-2AE5-4E44-A36B-2612AFD485FA}"/>
                </a:ext>
              </a:extLst>
            </p:cNvPr>
            <p:cNvCxnSpPr>
              <a:cxnSpLocks/>
            </p:cNvCxnSpPr>
            <p:nvPr/>
          </p:nvCxnSpPr>
          <p:spPr>
            <a:xfrm flipV="1">
              <a:off x="3295650" y="1657350"/>
              <a:ext cx="0" cy="469265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BB4AD57-6994-41E4-8E29-F0F9E4F5336C}"/>
                </a:ext>
              </a:extLst>
            </p:cNvPr>
            <p:cNvCxnSpPr>
              <a:cxnSpLocks/>
            </p:cNvCxnSpPr>
            <p:nvPr/>
          </p:nvCxnSpPr>
          <p:spPr>
            <a:xfrm flipV="1">
              <a:off x="3279238" y="1659988"/>
              <a:ext cx="2381836" cy="4722350"/>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ABAE6EE9-3CA1-4637-AA6E-D6313D0A247E}"/>
              </a:ext>
            </a:extLst>
          </p:cNvPr>
          <p:cNvGrpSpPr/>
          <p:nvPr/>
        </p:nvGrpSpPr>
        <p:grpSpPr>
          <a:xfrm>
            <a:off x="1312007" y="3486150"/>
            <a:ext cx="3879118" cy="2869578"/>
            <a:chOff x="2201681" y="3430844"/>
            <a:chExt cx="3879118" cy="2869578"/>
          </a:xfrm>
        </p:grpSpPr>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FE0CD17-0EFD-4F75-BB2A-9F68070AFDBB}"/>
                    </a:ext>
                  </a:extLst>
                </p:cNvPr>
                <p:cNvSpPr txBox="1"/>
                <p:nvPr/>
              </p:nvSpPr>
              <p:spPr>
                <a:xfrm>
                  <a:off x="5033323" y="4067623"/>
                  <a:ext cx="781560" cy="1133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oMath>
                    </m:oMathPara>
                  </a14:m>
                  <a:endParaRPr lang="en-CA" sz="6000" dirty="0">
                    <a:solidFill>
                      <a:srgbClr val="7030A0"/>
                    </a:solidFill>
                  </a:endParaRPr>
                </a:p>
              </p:txBody>
            </p:sp>
          </mc:Choice>
          <mc:Fallback xmlns="">
            <p:sp>
              <p:nvSpPr>
                <p:cNvPr id="67" name="TextBox 66">
                  <a:extLst>
                    <a:ext uri="{FF2B5EF4-FFF2-40B4-BE49-F238E27FC236}">
                      <a16:creationId xmlns:a16="http://schemas.microsoft.com/office/drawing/2014/main" id="{FFE0CD17-0EFD-4F75-BB2A-9F68070AFDBB}"/>
                    </a:ext>
                  </a:extLst>
                </p:cNvPr>
                <p:cNvSpPr txBox="1">
                  <a:spLocks noRot="1" noChangeAspect="1" noMove="1" noResize="1" noEditPoints="1" noAdjustHandles="1" noChangeArrowheads="1" noChangeShapeType="1" noTextEdit="1"/>
                </p:cNvSpPr>
                <p:nvPr/>
              </p:nvSpPr>
              <p:spPr>
                <a:xfrm>
                  <a:off x="5033323" y="4067623"/>
                  <a:ext cx="781560" cy="1133772"/>
                </a:xfrm>
                <a:prstGeom prst="rect">
                  <a:avLst/>
                </a:prstGeom>
                <a:blipFill>
                  <a:blip r:embed="rId17"/>
                  <a:stretch>
                    <a:fillRect/>
                  </a:stretch>
                </a:blipFill>
              </p:spPr>
              <p:txBody>
                <a:bodyPr/>
                <a:lstStyle/>
                <a:p>
                  <a:r>
                    <a:rPr lang="en-CA">
                      <a:noFill/>
                    </a:rPr>
                    <a:t> </a:t>
                  </a:r>
                </a:p>
              </p:txBody>
            </p:sp>
          </mc:Fallback>
        </mc:AlternateContent>
        <p:cxnSp>
          <p:nvCxnSpPr>
            <p:cNvPr id="66" name="Straight Arrow Connector 65">
              <a:extLst>
                <a:ext uri="{FF2B5EF4-FFF2-40B4-BE49-F238E27FC236}">
                  <a16:creationId xmlns:a16="http://schemas.microsoft.com/office/drawing/2014/main" id="{142E5ECC-1EA8-4EC9-964C-0EDA895B31C2}"/>
                </a:ext>
              </a:extLst>
            </p:cNvPr>
            <p:cNvCxnSpPr>
              <a:cxnSpLocks/>
            </p:cNvCxnSpPr>
            <p:nvPr/>
          </p:nvCxnSpPr>
          <p:spPr>
            <a:xfrm flipV="1">
              <a:off x="2201681" y="3430844"/>
              <a:ext cx="3879118" cy="2869578"/>
            </a:xfrm>
            <a:prstGeom prst="straightConnector1">
              <a:avLst/>
            </a:prstGeom>
            <a:ln w="101600">
              <a:solidFill>
                <a:srgbClr val="A66BD3"/>
              </a:solidFill>
              <a:tailEnd type="triangle"/>
            </a:ln>
          </p:spPr>
          <p:style>
            <a:lnRef idx="3">
              <a:schemeClr val="accent1"/>
            </a:lnRef>
            <a:fillRef idx="0">
              <a:schemeClr val="accent1"/>
            </a:fillRef>
            <a:effectRef idx="2">
              <a:schemeClr val="accent1"/>
            </a:effectRef>
            <a:fontRef idx="minor">
              <a:schemeClr val="tx1"/>
            </a:fontRef>
          </p:style>
        </p:cxnSp>
      </p:grpSp>
      <p:sp>
        <p:nvSpPr>
          <p:cNvPr id="68" name="Oval 67">
            <a:extLst>
              <a:ext uri="{FF2B5EF4-FFF2-40B4-BE49-F238E27FC236}">
                <a16:creationId xmlns:a16="http://schemas.microsoft.com/office/drawing/2014/main" id="{A2566B86-CBA3-4C86-A63B-48EECB31EFD6}"/>
              </a:ext>
            </a:extLst>
          </p:cNvPr>
          <p:cNvSpPr/>
          <p:nvPr/>
        </p:nvSpPr>
        <p:spPr>
          <a:xfrm>
            <a:off x="1248228" y="6210300"/>
            <a:ext cx="285750" cy="2857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71" name="Group 70">
            <a:extLst>
              <a:ext uri="{FF2B5EF4-FFF2-40B4-BE49-F238E27FC236}">
                <a16:creationId xmlns:a16="http://schemas.microsoft.com/office/drawing/2014/main" id="{2B7DE852-FCDC-43BA-91DC-D6E4AA61627F}"/>
              </a:ext>
            </a:extLst>
          </p:cNvPr>
          <p:cNvGrpSpPr/>
          <p:nvPr/>
        </p:nvGrpSpPr>
        <p:grpSpPr>
          <a:xfrm>
            <a:off x="1384940" y="5440170"/>
            <a:ext cx="987232" cy="972987"/>
            <a:chOff x="4652274" y="3279936"/>
            <a:chExt cx="939058" cy="925508"/>
          </a:xfrm>
        </p:grpSpPr>
        <p:cxnSp>
          <p:nvCxnSpPr>
            <p:cNvPr id="72" name="Straight Arrow Connector 71">
              <a:extLst>
                <a:ext uri="{FF2B5EF4-FFF2-40B4-BE49-F238E27FC236}">
                  <a16:creationId xmlns:a16="http://schemas.microsoft.com/office/drawing/2014/main" id="{D26FBB5A-96FF-4FB9-B8DE-1244CC9E6131}"/>
                </a:ext>
              </a:extLst>
            </p:cNvPr>
            <p:cNvCxnSpPr>
              <a:cxnSpLocks/>
            </p:cNvCxnSpPr>
            <p:nvPr/>
          </p:nvCxnSpPr>
          <p:spPr>
            <a:xfrm>
              <a:off x="4685312" y="4175874"/>
              <a:ext cx="906020" cy="0"/>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73" name="Straight Arrow Connector 72">
              <a:extLst>
                <a:ext uri="{FF2B5EF4-FFF2-40B4-BE49-F238E27FC236}">
                  <a16:creationId xmlns:a16="http://schemas.microsoft.com/office/drawing/2014/main" id="{798D7E53-E43C-4BC7-B346-48D7F707E181}"/>
                </a:ext>
              </a:extLst>
            </p:cNvPr>
            <p:cNvCxnSpPr>
              <a:cxnSpLocks/>
            </p:cNvCxnSpPr>
            <p:nvPr/>
          </p:nvCxnSpPr>
          <p:spPr>
            <a:xfrm flipV="1">
              <a:off x="4652274" y="3279936"/>
              <a:ext cx="465632" cy="925508"/>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E429B935-74B7-48DF-8B47-2C38ABEAF77B}"/>
                  </a:ext>
                </a:extLst>
              </p:cNvPr>
              <p:cNvSpPr txBox="1"/>
              <p:nvPr/>
            </p:nvSpPr>
            <p:spPr>
              <a:xfrm>
                <a:off x="5678087" y="2178776"/>
                <a:ext cx="6458857" cy="13451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7200" b="0" i="1" smtClean="0">
                              <a:solidFill>
                                <a:srgbClr val="7030A0"/>
                              </a:solidFill>
                              <a:latin typeface="Cambria Math" panose="02040503050406030204" pitchFamily="18" charset="0"/>
                            </a:rPr>
                          </m:ctrlPr>
                        </m:accPr>
                        <m:e>
                          <m:r>
                            <a:rPr lang="en-US" sz="7200" b="0" i="1" smtClean="0">
                              <a:solidFill>
                                <a:srgbClr val="7030A0"/>
                              </a:solidFill>
                              <a:latin typeface="Cambria Math" panose="02040503050406030204" pitchFamily="18" charset="0"/>
                            </a:rPr>
                            <m:t>𝑆</m:t>
                          </m:r>
                        </m:e>
                      </m:acc>
                      <m:r>
                        <a:rPr lang="en-US" sz="7200" b="0" i="1" smtClean="0">
                          <a:solidFill>
                            <a:schemeClr val="tx1"/>
                          </a:solidFill>
                          <a:latin typeface="Cambria Math" panose="02040503050406030204" pitchFamily="18" charset="0"/>
                        </a:rPr>
                        <m:t>=3</m:t>
                      </m:r>
                      <m:acc>
                        <m:accPr>
                          <m:chr m:val="̃"/>
                          <m:ctrlPr>
                            <a:rPr lang="en-US" sz="7200" b="0" i="1" smtClean="0">
                              <a:solidFill>
                                <a:srgbClr val="C00000"/>
                              </a:solidFill>
                              <a:latin typeface="Cambria Math" panose="02040503050406030204" pitchFamily="18" charset="0"/>
                            </a:rPr>
                          </m:ctrlPr>
                        </m:accPr>
                        <m:e>
                          <m:acc>
                            <m:accPr>
                              <m:chr m:val="⃗"/>
                              <m:ctrlPr>
                                <a:rPr lang="en-US" sz="7200" i="1" smtClean="0">
                                  <a:solidFill>
                                    <a:srgbClr val="C00000"/>
                                  </a:solidFill>
                                  <a:latin typeface="Cambria Math" panose="02040503050406030204" pitchFamily="18" charset="0"/>
                                </a:rPr>
                              </m:ctrlPr>
                            </m:accPr>
                            <m:e>
                              <m:sSub>
                                <m:sSubPr>
                                  <m:ctrlPr>
                                    <a:rPr lang="en-US" sz="7200" i="1">
                                      <a:solidFill>
                                        <a:srgbClr val="C00000"/>
                                      </a:solidFill>
                                      <a:latin typeface="Cambria Math" panose="02040503050406030204" pitchFamily="18" charset="0"/>
                                    </a:rPr>
                                  </m:ctrlPr>
                                </m:sSubPr>
                                <m:e>
                                  <m:r>
                                    <a:rPr lang="en-US" sz="7200" i="1">
                                      <a:solidFill>
                                        <a:srgbClr val="C00000"/>
                                      </a:solidFill>
                                      <a:latin typeface="Cambria Math" panose="02040503050406030204" pitchFamily="18" charset="0"/>
                                    </a:rPr>
                                    <m:t>𝑒</m:t>
                                  </m:r>
                                </m:e>
                                <m:sub>
                                  <m:r>
                                    <a:rPr lang="en-US" sz="7200" i="1">
                                      <a:solidFill>
                                        <a:srgbClr val="C00000"/>
                                      </a:solidFill>
                                      <a:latin typeface="Cambria Math" panose="02040503050406030204" pitchFamily="18" charset="0"/>
                                    </a:rPr>
                                    <m:t>𝑡</m:t>
                                  </m:r>
                                </m:sub>
                              </m:sSub>
                            </m:e>
                          </m:acc>
                        </m:e>
                      </m:acc>
                      <m:r>
                        <a:rPr lang="en-US" sz="7200" b="0" i="1" smtClean="0">
                          <a:solidFill>
                            <a:schemeClr val="tx1"/>
                          </a:solidFill>
                          <a:latin typeface="Cambria Math" panose="02040503050406030204" pitchFamily="18" charset="0"/>
                        </a:rPr>
                        <m:t>+2.5</m:t>
                      </m:r>
                      <m:acc>
                        <m:accPr>
                          <m:chr m:val="̃"/>
                          <m:ctrlPr>
                            <a:rPr lang="en-US" sz="7200" b="0" i="1" smtClean="0">
                              <a:solidFill>
                                <a:srgbClr val="C00000"/>
                              </a:solidFill>
                              <a:latin typeface="Cambria Math" panose="02040503050406030204" pitchFamily="18" charset="0"/>
                            </a:rPr>
                          </m:ctrlPr>
                        </m:accPr>
                        <m:e>
                          <m:acc>
                            <m:accPr>
                              <m:chr m:val="⃗"/>
                              <m:ctrlPr>
                                <a:rPr lang="en-US" sz="7200" i="1">
                                  <a:solidFill>
                                    <a:srgbClr val="C00000"/>
                                  </a:solidFill>
                                  <a:latin typeface="Cambria Math" panose="02040503050406030204" pitchFamily="18" charset="0"/>
                                </a:rPr>
                              </m:ctrlPr>
                            </m:accPr>
                            <m:e>
                              <m:sSub>
                                <m:sSubPr>
                                  <m:ctrlPr>
                                    <a:rPr lang="en-US" sz="7200" i="1">
                                      <a:solidFill>
                                        <a:srgbClr val="C00000"/>
                                      </a:solidFill>
                                      <a:latin typeface="Cambria Math" panose="02040503050406030204" pitchFamily="18" charset="0"/>
                                    </a:rPr>
                                  </m:ctrlPr>
                                </m:sSubPr>
                                <m:e>
                                  <m:r>
                                    <a:rPr lang="en-US" sz="7200" i="1">
                                      <a:solidFill>
                                        <a:srgbClr val="C00000"/>
                                      </a:solidFill>
                                      <a:latin typeface="Cambria Math" panose="02040503050406030204" pitchFamily="18" charset="0"/>
                                    </a:rPr>
                                    <m:t>𝑒</m:t>
                                  </m:r>
                                </m:e>
                                <m:sub>
                                  <m:r>
                                    <a:rPr lang="en-US" sz="7200" i="1">
                                      <a:solidFill>
                                        <a:srgbClr val="C00000"/>
                                      </a:solidFill>
                                      <a:latin typeface="Cambria Math" panose="02040503050406030204" pitchFamily="18" charset="0"/>
                                    </a:rPr>
                                    <m:t>𝑥</m:t>
                                  </m:r>
                                </m:sub>
                              </m:sSub>
                            </m:e>
                          </m:acc>
                        </m:e>
                      </m:acc>
                    </m:oMath>
                  </m:oMathPara>
                </a14:m>
                <a:endParaRPr lang="en-US" sz="7200" dirty="0">
                  <a:solidFill>
                    <a:srgbClr val="002060"/>
                  </a:solidFill>
                </a:endParaRPr>
              </a:p>
            </p:txBody>
          </p:sp>
        </mc:Choice>
        <mc:Fallback xmlns="">
          <p:sp>
            <p:nvSpPr>
              <p:cNvPr id="74" name="TextBox 73">
                <a:extLst>
                  <a:ext uri="{FF2B5EF4-FFF2-40B4-BE49-F238E27FC236}">
                    <a16:creationId xmlns:a16="http://schemas.microsoft.com/office/drawing/2014/main" id="{E429B935-74B7-48DF-8B47-2C38ABEAF77B}"/>
                  </a:ext>
                </a:extLst>
              </p:cNvPr>
              <p:cNvSpPr txBox="1">
                <a:spLocks noRot="1" noChangeAspect="1" noMove="1" noResize="1" noEditPoints="1" noAdjustHandles="1" noChangeArrowheads="1" noChangeShapeType="1" noTextEdit="1"/>
              </p:cNvSpPr>
              <p:nvPr/>
            </p:nvSpPr>
            <p:spPr>
              <a:xfrm>
                <a:off x="5678087" y="2178776"/>
                <a:ext cx="6458857" cy="1345112"/>
              </a:xfrm>
              <a:prstGeom prst="rect">
                <a:avLst/>
              </a:prstGeom>
              <a:blipFill>
                <a:blip r:embed="rId1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F7E25135-60C5-474F-B448-F07644B04CB0}"/>
                  </a:ext>
                </a:extLst>
              </p:cNvPr>
              <p:cNvSpPr txBox="1"/>
              <p:nvPr/>
            </p:nvSpPr>
            <p:spPr>
              <a:xfrm>
                <a:off x="1073388" y="4538940"/>
                <a:ext cx="1261862" cy="9236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i="1" smtClean="0">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i="1">
                                      <a:solidFill>
                                        <a:srgbClr val="C00000"/>
                                      </a:solidFill>
                                      <a:latin typeface="Cambria Math" panose="02040503050406030204" pitchFamily="18" charset="0"/>
                                    </a:rPr>
                                    <m:t>𝑡</m:t>
                                  </m:r>
                                </m:sub>
                              </m:sSub>
                            </m:e>
                          </m:acc>
                        </m:e>
                      </m:acc>
                    </m:oMath>
                  </m:oMathPara>
                </a14:m>
                <a:endParaRPr lang="en-US" sz="4800" dirty="0">
                  <a:solidFill>
                    <a:srgbClr val="C00000"/>
                  </a:solidFill>
                </a:endParaRPr>
              </a:p>
            </p:txBody>
          </p:sp>
        </mc:Choice>
        <mc:Fallback xmlns="">
          <p:sp>
            <p:nvSpPr>
              <p:cNvPr id="75" name="TextBox 74">
                <a:extLst>
                  <a:ext uri="{FF2B5EF4-FFF2-40B4-BE49-F238E27FC236}">
                    <a16:creationId xmlns:a16="http://schemas.microsoft.com/office/drawing/2014/main" id="{F7E25135-60C5-474F-B448-F07644B04CB0}"/>
                  </a:ext>
                </a:extLst>
              </p:cNvPr>
              <p:cNvSpPr txBox="1">
                <a:spLocks noRot="1" noChangeAspect="1" noMove="1" noResize="1" noEditPoints="1" noAdjustHandles="1" noChangeArrowheads="1" noChangeShapeType="1" noTextEdit="1"/>
              </p:cNvSpPr>
              <p:nvPr/>
            </p:nvSpPr>
            <p:spPr>
              <a:xfrm>
                <a:off x="1073388" y="4538940"/>
                <a:ext cx="1261862" cy="923651"/>
              </a:xfrm>
              <a:prstGeom prst="rect">
                <a:avLst/>
              </a:prstGeom>
              <a:blipFill>
                <a:blip r:embed="rId1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5C87AA8E-55CC-4FBF-9188-872830EA81EA}"/>
                  </a:ext>
                </a:extLst>
              </p:cNvPr>
              <p:cNvSpPr txBox="1"/>
              <p:nvPr/>
            </p:nvSpPr>
            <p:spPr>
              <a:xfrm>
                <a:off x="1898986" y="5453019"/>
                <a:ext cx="1261862" cy="9236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i="1" smtClean="0">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𝑥</m:t>
                                  </m:r>
                                </m:sub>
                              </m:sSub>
                            </m:e>
                          </m:acc>
                        </m:e>
                      </m:acc>
                    </m:oMath>
                  </m:oMathPara>
                </a14:m>
                <a:endParaRPr lang="en-US" sz="4800" dirty="0">
                  <a:solidFill>
                    <a:srgbClr val="C00000"/>
                  </a:solidFill>
                </a:endParaRPr>
              </a:p>
            </p:txBody>
          </p:sp>
        </mc:Choice>
        <mc:Fallback xmlns="">
          <p:sp>
            <p:nvSpPr>
              <p:cNvPr id="76" name="TextBox 75">
                <a:extLst>
                  <a:ext uri="{FF2B5EF4-FFF2-40B4-BE49-F238E27FC236}">
                    <a16:creationId xmlns:a16="http://schemas.microsoft.com/office/drawing/2014/main" id="{5C87AA8E-55CC-4FBF-9188-872830EA81EA}"/>
                  </a:ext>
                </a:extLst>
              </p:cNvPr>
              <p:cNvSpPr txBox="1">
                <a:spLocks noRot="1" noChangeAspect="1" noMove="1" noResize="1" noEditPoints="1" noAdjustHandles="1" noChangeArrowheads="1" noChangeShapeType="1" noTextEdit="1"/>
              </p:cNvSpPr>
              <p:nvPr/>
            </p:nvSpPr>
            <p:spPr>
              <a:xfrm>
                <a:off x="1898986" y="5453019"/>
                <a:ext cx="1261862" cy="923651"/>
              </a:xfrm>
              <a:prstGeom prst="rect">
                <a:avLst/>
              </a:prstGeom>
              <a:blipFill>
                <a:blip r:embed="rId20"/>
                <a:stretch>
                  <a:fillRect/>
                </a:stretch>
              </a:blipFill>
            </p:spPr>
            <p:txBody>
              <a:bodyPr/>
              <a:lstStyle/>
              <a:p>
                <a:r>
                  <a:rPr lang="en-CA">
                    <a:noFill/>
                  </a:rPr>
                  <a:t> </a:t>
                </a:r>
              </a:p>
            </p:txBody>
          </p:sp>
        </mc:Fallback>
      </mc:AlternateContent>
      <p:pic>
        <p:nvPicPr>
          <p:cNvPr id="38" name="Picture 2" descr="Image result for sneeze icon">
            <a:extLst>
              <a:ext uri="{FF2B5EF4-FFF2-40B4-BE49-F238E27FC236}">
                <a16:creationId xmlns:a16="http://schemas.microsoft.com/office/drawing/2014/main" id="{E7478394-C4F0-4867-87E9-E9CDCBD33819}"/>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b="54448"/>
          <a:stretch/>
        </p:blipFill>
        <p:spPr bwMode="auto">
          <a:xfrm rot="1431413">
            <a:off x="405591" y="6055431"/>
            <a:ext cx="829544" cy="649239"/>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B0DD2ABB-C567-4A47-B3E3-5ECA73C18C8B}"/>
              </a:ext>
            </a:extLst>
          </p:cNvPr>
          <p:cNvSpPr txBox="1"/>
          <p:nvPr/>
        </p:nvSpPr>
        <p:spPr>
          <a:xfrm>
            <a:off x="4095750" y="5305337"/>
            <a:ext cx="8096250" cy="1446550"/>
          </a:xfrm>
          <a:prstGeom prst="rect">
            <a:avLst/>
          </a:prstGeom>
          <a:noFill/>
        </p:spPr>
        <p:txBody>
          <a:bodyPr wrap="square" rtlCol="0">
            <a:spAutoFit/>
          </a:bodyPr>
          <a:lstStyle/>
          <a:p>
            <a:r>
              <a:rPr lang="en-US" sz="4400" i="0" dirty="0"/>
              <a:t>       happens </a:t>
            </a:r>
            <a:r>
              <a:rPr lang="en-US" sz="4400" i="0" dirty="0">
                <a:solidFill>
                  <a:srgbClr val="00B050"/>
                </a:solidFill>
              </a:rPr>
              <a:t>3 time units after </a:t>
            </a:r>
            <a:r>
              <a:rPr lang="en-US" sz="4400" i="0" dirty="0"/>
              <a:t>and</a:t>
            </a:r>
          </a:p>
          <a:p>
            <a:r>
              <a:rPr lang="en-US" sz="4400" i="0" dirty="0"/>
              <a:t>  </a:t>
            </a:r>
            <a:r>
              <a:rPr lang="en-US" sz="4400" i="0" dirty="0">
                <a:solidFill>
                  <a:srgbClr val="C00000"/>
                </a:solidFill>
              </a:rPr>
              <a:t>2.5 space units to the right </a:t>
            </a:r>
            <a:r>
              <a:rPr lang="en-US" sz="4400" i="0" dirty="0"/>
              <a:t>of  </a:t>
            </a:r>
            <a:endParaRPr lang="en-US" sz="4400" dirty="0"/>
          </a:p>
        </p:txBody>
      </p:sp>
      <p:pic>
        <p:nvPicPr>
          <p:cNvPr id="40" name="Picture 2" descr="Image result for sneeze icon">
            <a:extLst>
              <a:ext uri="{FF2B5EF4-FFF2-40B4-BE49-F238E27FC236}">
                <a16:creationId xmlns:a16="http://schemas.microsoft.com/office/drawing/2014/main" id="{36D267D4-DBB5-4FF7-A76E-974AE54D4F70}"/>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b="54448"/>
          <a:stretch/>
        </p:blipFill>
        <p:spPr bwMode="auto">
          <a:xfrm rot="1431413">
            <a:off x="11216385" y="6018803"/>
            <a:ext cx="874559" cy="68446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Image result for snap fingers icon">
            <a:extLst>
              <a:ext uri="{FF2B5EF4-FFF2-40B4-BE49-F238E27FC236}">
                <a16:creationId xmlns:a16="http://schemas.microsoft.com/office/drawing/2014/main" id="{1CDE61DB-F668-4F81-83E3-3CCEE12BA5C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212506" y="5238891"/>
            <a:ext cx="778593" cy="778593"/>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FF8ECAA0-6314-47D5-8297-82CFB789D719}"/>
              </a:ext>
            </a:extLst>
          </p:cNvPr>
          <p:cNvGrpSpPr/>
          <p:nvPr/>
        </p:nvGrpSpPr>
        <p:grpSpPr>
          <a:xfrm>
            <a:off x="1880240" y="3516120"/>
            <a:ext cx="984819" cy="1944537"/>
            <a:chOff x="1880240" y="3516120"/>
            <a:chExt cx="984819" cy="1944537"/>
          </a:xfrm>
        </p:grpSpPr>
        <p:cxnSp>
          <p:nvCxnSpPr>
            <p:cNvPr id="45" name="Straight Arrow Connector 44">
              <a:extLst>
                <a:ext uri="{FF2B5EF4-FFF2-40B4-BE49-F238E27FC236}">
                  <a16:creationId xmlns:a16="http://schemas.microsoft.com/office/drawing/2014/main" id="{96816C4C-523C-49DB-88E3-7CFB7C973DC8}"/>
                </a:ext>
              </a:extLst>
            </p:cNvPr>
            <p:cNvCxnSpPr>
              <a:cxnSpLocks/>
            </p:cNvCxnSpPr>
            <p:nvPr/>
          </p:nvCxnSpPr>
          <p:spPr>
            <a:xfrm flipV="1">
              <a:off x="1880240" y="4487670"/>
              <a:ext cx="489519" cy="972987"/>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ACB85E20-D241-44BD-8A94-D4371B01305A}"/>
                </a:ext>
              </a:extLst>
            </p:cNvPr>
            <p:cNvCxnSpPr>
              <a:cxnSpLocks/>
            </p:cNvCxnSpPr>
            <p:nvPr/>
          </p:nvCxnSpPr>
          <p:spPr>
            <a:xfrm flipV="1">
              <a:off x="2375540" y="3516120"/>
              <a:ext cx="489519" cy="972987"/>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16" name="Group 15">
            <a:extLst>
              <a:ext uri="{FF2B5EF4-FFF2-40B4-BE49-F238E27FC236}">
                <a16:creationId xmlns:a16="http://schemas.microsoft.com/office/drawing/2014/main" id="{3F355043-9CE5-454E-A09E-23FA4FBBC606}"/>
              </a:ext>
            </a:extLst>
          </p:cNvPr>
          <p:cNvGrpSpPr/>
          <p:nvPr/>
        </p:nvGrpSpPr>
        <p:grpSpPr>
          <a:xfrm>
            <a:off x="2810323" y="3476945"/>
            <a:ext cx="2390327" cy="0"/>
            <a:chOff x="2810323" y="3476945"/>
            <a:chExt cx="2390327" cy="0"/>
          </a:xfrm>
        </p:grpSpPr>
        <p:cxnSp>
          <p:nvCxnSpPr>
            <p:cNvPr id="49" name="Straight Arrow Connector 48">
              <a:extLst>
                <a:ext uri="{FF2B5EF4-FFF2-40B4-BE49-F238E27FC236}">
                  <a16:creationId xmlns:a16="http://schemas.microsoft.com/office/drawing/2014/main" id="{B9FEEE4A-92DA-4743-B70A-D19D50CDDBE3}"/>
                </a:ext>
              </a:extLst>
            </p:cNvPr>
            <p:cNvCxnSpPr>
              <a:cxnSpLocks/>
            </p:cNvCxnSpPr>
            <p:nvPr/>
          </p:nvCxnSpPr>
          <p:spPr>
            <a:xfrm>
              <a:off x="2810323" y="3476945"/>
              <a:ext cx="952499" cy="0"/>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51" name="Straight Arrow Connector 50">
              <a:extLst>
                <a:ext uri="{FF2B5EF4-FFF2-40B4-BE49-F238E27FC236}">
                  <a16:creationId xmlns:a16="http://schemas.microsoft.com/office/drawing/2014/main" id="{221D67AD-CE4A-411D-BAB0-592A119BCB02}"/>
                </a:ext>
              </a:extLst>
            </p:cNvPr>
            <p:cNvCxnSpPr>
              <a:cxnSpLocks/>
            </p:cNvCxnSpPr>
            <p:nvPr/>
          </p:nvCxnSpPr>
          <p:spPr>
            <a:xfrm>
              <a:off x="3743773" y="3476945"/>
              <a:ext cx="952499" cy="0"/>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52" name="Straight Arrow Connector 51">
              <a:extLst>
                <a:ext uri="{FF2B5EF4-FFF2-40B4-BE49-F238E27FC236}">
                  <a16:creationId xmlns:a16="http://schemas.microsoft.com/office/drawing/2014/main" id="{66BABED7-4259-4617-82CD-4360E5A87FBB}"/>
                </a:ext>
              </a:extLst>
            </p:cNvPr>
            <p:cNvCxnSpPr>
              <a:cxnSpLocks/>
            </p:cNvCxnSpPr>
            <p:nvPr/>
          </p:nvCxnSpPr>
          <p:spPr>
            <a:xfrm>
              <a:off x="4686748" y="3476945"/>
              <a:ext cx="513902" cy="0"/>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pic>
        <p:nvPicPr>
          <p:cNvPr id="43" name="Picture 2">
            <a:extLst>
              <a:ext uri="{FF2B5EF4-FFF2-40B4-BE49-F238E27FC236}">
                <a16:creationId xmlns:a16="http://schemas.microsoft.com/office/drawing/2014/main" id="{17AF9727-1324-4FB1-8737-2004DB241CAA}"/>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19095" t="10139" b="5438"/>
          <a:stretch/>
        </p:blipFill>
        <p:spPr bwMode="auto">
          <a:xfrm>
            <a:off x="1046240" y="1027985"/>
            <a:ext cx="738292" cy="101127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Ford Mustang, Car, Racing Car, Sports Car, Automobile">
            <a:extLst>
              <a:ext uri="{FF2B5EF4-FFF2-40B4-BE49-F238E27FC236}">
                <a16:creationId xmlns:a16="http://schemas.microsoft.com/office/drawing/2014/main" id="{1548C11D-571E-4CAE-99FE-08F9EB65D8E3}"/>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flipH="1">
            <a:off x="3064361" y="1264557"/>
            <a:ext cx="1432144" cy="70707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a:extLst>
              <a:ext uri="{FF2B5EF4-FFF2-40B4-BE49-F238E27FC236}">
                <a16:creationId xmlns:a16="http://schemas.microsoft.com/office/drawing/2014/main" id="{8FC36B91-89B2-466D-8543-F0B94369E6A7}"/>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7576" r="5207"/>
          <a:stretch/>
        </p:blipFill>
        <p:spPr bwMode="auto">
          <a:xfrm flipH="1">
            <a:off x="5520869" y="3598024"/>
            <a:ext cx="1155701" cy="1531008"/>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Group 56">
            <a:extLst>
              <a:ext uri="{FF2B5EF4-FFF2-40B4-BE49-F238E27FC236}">
                <a16:creationId xmlns:a16="http://schemas.microsoft.com/office/drawing/2014/main" id="{C6C95E78-3C21-457C-8052-1978FAAE4CD1}"/>
              </a:ext>
            </a:extLst>
          </p:cNvPr>
          <p:cNvGrpSpPr/>
          <p:nvPr/>
        </p:nvGrpSpPr>
        <p:grpSpPr>
          <a:xfrm>
            <a:off x="5109028" y="3621314"/>
            <a:ext cx="876300" cy="876300"/>
            <a:chOff x="9944100" y="3981450"/>
            <a:chExt cx="876300" cy="876300"/>
          </a:xfrm>
        </p:grpSpPr>
        <p:sp>
          <p:nvSpPr>
            <p:cNvPr id="58" name="Rectangle 57">
              <a:extLst>
                <a:ext uri="{FF2B5EF4-FFF2-40B4-BE49-F238E27FC236}">
                  <a16:creationId xmlns:a16="http://schemas.microsoft.com/office/drawing/2014/main" id="{C15801F9-7E76-4CE1-BB26-3B549691E7CE}"/>
                </a:ext>
              </a:extLst>
            </p:cNvPr>
            <p:cNvSpPr/>
            <p:nvPr/>
          </p:nvSpPr>
          <p:spPr>
            <a:xfrm>
              <a:off x="10058400" y="4210050"/>
              <a:ext cx="628650" cy="628650"/>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9" name="Picture 4" descr="Image result for snap fingers icon">
              <a:extLst>
                <a:ext uri="{FF2B5EF4-FFF2-40B4-BE49-F238E27FC236}">
                  <a16:creationId xmlns:a16="http://schemas.microsoft.com/office/drawing/2014/main" id="{B91C55AF-AE53-4D10-A31D-3EDC5FBDAA08}"/>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944100" y="3981450"/>
              <a:ext cx="876300" cy="876300"/>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09E10FB-23EA-40F2-808E-5BD5F49AFB06}"/>
                  </a:ext>
                </a:extLst>
              </p:cNvPr>
              <p:cNvSpPr txBox="1"/>
              <p:nvPr/>
            </p:nvSpPr>
            <p:spPr>
              <a:xfrm>
                <a:off x="5692503" y="847816"/>
                <a:ext cx="6458857" cy="13451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7200" b="0" i="1" smtClean="0">
                              <a:solidFill>
                                <a:srgbClr val="7030A0"/>
                              </a:solidFill>
                              <a:latin typeface="Cambria Math" panose="02040503050406030204" pitchFamily="18" charset="0"/>
                            </a:rPr>
                          </m:ctrlPr>
                        </m:accPr>
                        <m:e>
                          <m:r>
                            <a:rPr lang="en-US" sz="7200" b="0" i="1" smtClean="0">
                              <a:solidFill>
                                <a:srgbClr val="7030A0"/>
                              </a:solidFill>
                              <a:latin typeface="Cambria Math" panose="02040503050406030204" pitchFamily="18" charset="0"/>
                            </a:rPr>
                            <m:t>𝑆</m:t>
                          </m:r>
                        </m:e>
                      </m:acc>
                      <m:r>
                        <a:rPr lang="en-US" sz="7200" b="0" i="1" smtClean="0">
                          <a:solidFill>
                            <a:schemeClr val="tx1"/>
                          </a:solidFill>
                          <a:latin typeface="Cambria Math" panose="02040503050406030204" pitchFamily="18" charset="0"/>
                        </a:rPr>
                        <m:t>=3</m:t>
                      </m:r>
                      <m:acc>
                        <m:accPr>
                          <m:chr m:val="⃗"/>
                          <m:ctrlPr>
                            <a:rPr lang="en-US" sz="7200" b="0" i="1" smtClean="0">
                              <a:solidFill>
                                <a:srgbClr val="002060"/>
                              </a:solidFill>
                              <a:latin typeface="Cambria Math" panose="02040503050406030204" pitchFamily="18" charset="0"/>
                            </a:rPr>
                          </m:ctrlPr>
                        </m:accPr>
                        <m:e>
                          <m:sSub>
                            <m:sSubPr>
                              <m:ctrlPr>
                                <a:rPr lang="en-US" sz="7200" b="0" i="1" smtClean="0">
                                  <a:solidFill>
                                    <a:srgbClr val="002060"/>
                                  </a:solidFill>
                                  <a:latin typeface="Cambria Math" panose="02040503050406030204" pitchFamily="18" charset="0"/>
                                </a:rPr>
                              </m:ctrlPr>
                            </m:sSubPr>
                            <m:e>
                              <m:r>
                                <a:rPr lang="en-US" sz="7200" b="0" i="1" smtClean="0">
                                  <a:solidFill>
                                    <a:srgbClr val="002060"/>
                                  </a:solidFill>
                                  <a:latin typeface="Cambria Math" panose="02040503050406030204" pitchFamily="18" charset="0"/>
                                </a:rPr>
                                <m:t>𝑒</m:t>
                              </m:r>
                            </m:e>
                            <m:sub>
                              <m:r>
                                <a:rPr lang="en-US" sz="7200" b="0" i="1" smtClean="0">
                                  <a:solidFill>
                                    <a:srgbClr val="002060"/>
                                  </a:solidFill>
                                  <a:latin typeface="Cambria Math" panose="02040503050406030204" pitchFamily="18" charset="0"/>
                                </a:rPr>
                                <m:t>𝑡</m:t>
                              </m:r>
                            </m:sub>
                          </m:sSub>
                        </m:e>
                      </m:acc>
                      <m:r>
                        <a:rPr lang="en-US" sz="7200" b="0" i="1" smtClean="0">
                          <a:solidFill>
                            <a:schemeClr val="tx1"/>
                          </a:solidFill>
                          <a:latin typeface="Cambria Math" panose="02040503050406030204" pitchFamily="18" charset="0"/>
                        </a:rPr>
                        <m:t>+  4 </m:t>
                      </m:r>
                      <m:acc>
                        <m:accPr>
                          <m:chr m:val="⃗"/>
                          <m:ctrlPr>
                            <a:rPr lang="en-US" sz="7200" i="1" smtClean="0">
                              <a:solidFill>
                                <a:srgbClr val="002060"/>
                              </a:solidFill>
                              <a:latin typeface="Cambria Math" panose="02040503050406030204" pitchFamily="18" charset="0"/>
                            </a:rPr>
                          </m:ctrlPr>
                        </m:accPr>
                        <m:e>
                          <m:sSub>
                            <m:sSubPr>
                              <m:ctrlPr>
                                <a:rPr lang="en-US" sz="7200" i="1">
                                  <a:solidFill>
                                    <a:srgbClr val="002060"/>
                                  </a:solidFill>
                                  <a:latin typeface="Cambria Math" panose="02040503050406030204" pitchFamily="18" charset="0"/>
                                </a:rPr>
                              </m:ctrlPr>
                            </m:sSubPr>
                            <m:e>
                              <m:r>
                                <a:rPr lang="en-US" sz="7200" i="1">
                                  <a:solidFill>
                                    <a:srgbClr val="002060"/>
                                  </a:solidFill>
                                  <a:latin typeface="Cambria Math" panose="02040503050406030204" pitchFamily="18" charset="0"/>
                                </a:rPr>
                                <m:t>𝑒</m:t>
                              </m:r>
                            </m:e>
                            <m:sub>
                              <m:r>
                                <a:rPr lang="en-US" sz="7200" i="1">
                                  <a:solidFill>
                                    <a:srgbClr val="002060"/>
                                  </a:solidFill>
                                  <a:latin typeface="Cambria Math" panose="02040503050406030204" pitchFamily="18" charset="0"/>
                                </a:rPr>
                                <m:t>𝑥</m:t>
                              </m:r>
                            </m:sub>
                          </m:sSub>
                        </m:e>
                      </m:acc>
                    </m:oMath>
                  </m:oMathPara>
                </a14:m>
                <a:endParaRPr lang="en-US" sz="7200" dirty="0">
                  <a:solidFill>
                    <a:srgbClr val="002060"/>
                  </a:solidFill>
                </a:endParaRPr>
              </a:p>
            </p:txBody>
          </p:sp>
        </mc:Choice>
        <mc:Fallback xmlns="">
          <p:sp>
            <p:nvSpPr>
              <p:cNvPr id="36" name="TextBox 35">
                <a:extLst>
                  <a:ext uri="{FF2B5EF4-FFF2-40B4-BE49-F238E27FC236}">
                    <a16:creationId xmlns:a16="http://schemas.microsoft.com/office/drawing/2014/main" id="{A09E10FB-23EA-40F2-808E-5BD5F49AFB06}"/>
                  </a:ext>
                </a:extLst>
              </p:cNvPr>
              <p:cNvSpPr txBox="1">
                <a:spLocks noRot="1" noChangeAspect="1" noMove="1" noResize="1" noEditPoints="1" noAdjustHandles="1" noChangeArrowheads="1" noChangeShapeType="1" noTextEdit="1"/>
              </p:cNvSpPr>
              <p:nvPr/>
            </p:nvSpPr>
            <p:spPr>
              <a:xfrm>
                <a:off x="5692503" y="847816"/>
                <a:ext cx="6458857" cy="1345112"/>
              </a:xfrm>
              <a:prstGeom prst="rect">
                <a:avLst/>
              </a:prstGeom>
              <a:blipFill>
                <a:blip r:embed="rId26"/>
                <a:stretch>
                  <a:fillRect/>
                </a:stretch>
              </a:blipFill>
            </p:spPr>
            <p:txBody>
              <a:bodyPr/>
              <a:lstStyle/>
              <a:p>
                <a:r>
                  <a:rPr lang="en-CA">
                    <a:noFill/>
                  </a:rPr>
                  <a:t> </a:t>
                </a:r>
              </a:p>
            </p:txBody>
          </p:sp>
        </mc:Fallback>
      </mc:AlternateContent>
      <p:grpSp>
        <p:nvGrpSpPr>
          <p:cNvPr id="6" name="Group 5">
            <a:extLst>
              <a:ext uri="{FF2B5EF4-FFF2-40B4-BE49-F238E27FC236}">
                <a16:creationId xmlns:a16="http://schemas.microsoft.com/office/drawing/2014/main" id="{B5F5E525-45DF-4E6B-8A6E-F2B791FFAD9B}"/>
              </a:ext>
            </a:extLst>
          </p:cNvPr>
          <p:cNvGrpSpPr/>
          <p:nvPr/>
        </p:nvGrpSpPr>
        <p:grpSpPr>
          <a:xfrm>
            <a:off x="435438" y="5387688"/>
            <a:ext cx="2825630" cy="1470312"/>
            <a:chOff x="435438" y="5387688"/>
            <a:chExt cx="2825630" cy="1470312"/>
          </a:xfrm>
        </p:grpSpPr>
        <p:grpSp>
          <p:nvGrpSpPr>
            <p:cNvPr id="3" name="Group 2">
              <a:extLst>
                <a:ext uri="{FF2B5EF4-FFF2-40B4-BE49-F238E27FC236}">
                  <a16:creationId xmlns:a16="http://schemas.microsoft.com/office/drawing/2014/main" id="{BA261D9D-CE7E-4E82-B40A-83ED0799807B}"/>
                </a:ext>
              </a:extLst>
            </p:cNvPr>
            <p:cNvGrpSpPr/>
            <p:nvPr/>
          </p:nvGrpSpPr>
          <p:grpSpPr>
            <a:xfrm>
              <a:off x="435438" y="5387688"/>
              <a:ext cx="928842" cy="1112637"/>
              <a:chOff x="-4949872" y="4265372"/>
              <a:chExt cx="1125177" cy="1347822"/>
            </a:xfrm>
          </p:grpSpPr>
          <p:cxnSp>
            <p:nvCxnSpPr>
              <p:cNvPr id="42" name="Straight Arrow Connector 41">
                <a:extLst>
                  <a:ext uri="{FF2B5EF4-FFF2-40B4-BE49-F238E27FC236}">
                    <a16:creationId xmlns:a16="http://schemas.microsoft.com/office/drawing/2014/main" id="{FDC09E36-BC1F-4465-B175-8819716CEC5B}"/>
                  </a:ext>
                </a:extLst>
              </p:cNvPr>
              <p:cNvCxnSpPr>
                <a:cxnSpLocks/>
              </p:cNvCxnSpPr>
              <p:nvPr/>
            </p:nvCxnSpPr>
            <p:spPr>
              <a:xfrm flipV="1">
                <a:off x="-3882385" y="4415928"/>
                <a:ext cx="0" cy="1197266"/>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0" name="Subtitle 2">
                    <a:extLst>
                      <a:ext uri="{FF2B5EF4-FFF2-40B4-BE49-F238E27FC236}">
                        <a16:creationId xmlns:a16="http://schemas.microsoft.com/office/drawing/2014/main" id="{9CBC9439-B6E9-4EEA-A65C-9409B1671A1A}"/>
                      </a:ext>
                    </a:extLst>
                  </p:cNvPr>
                  <p:cNvSpPr txBox="1">
                    <a:spLocks/>
                  </p:cNvSpPr>
                  <p:nvPr/>
                </p:nvSpPr>
                <p:spPr>
                  <a:xfrm>
                    <a:off x="-4949872" y="4265372"/>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𝑡</m:t>
                                  </m:r>
                                </m:sub>
                              </m:sSub>
                            </m:e>
                          </m:acc>
                        </m:oMath>
                      </m:oMathPara>
                    </a14:m>
                    <a:endParaRPr lang="en-US" sz="4800" dirty="0">
                      <a:solidFill>
                        <a:schemeClr val="accent6">
                          <a:lumMod val="50000"/>
                        </a:schemeClr>
                      </a:solidFill>
                    </a:endParaRPr>
                  </a:p>
                </p:txBody>
              </p:sp>
            </mc:Choice>
            <mc:Fallback xmlns="">
              <p:sp>
                <p:nvSpPr>
                  <p:cNvPr id="50" name="Subtitle 2">
                    <a:extLst>
                      <a:ext uri="{FF2B5EF4-FFF2-40B4-BE49-F238E27FC236}">
                        <a16:creationId xmlns:a16="http://schemas.microsoft.com/office/drawing/2014/main" id="{9CBC9439-B6E9-4EEA-A65C-9409B1671A1A}"/>
                      </a:ext>
                    </a:extLst>
                  </p:cNvPr>
                  <p:cNvSpPr txBox="1">
                    <a:spLocks noRot="1" noChangeAspect="1" noMove="1" noResize="1" noEditPoints="1" noAdjustHandles="1" noChangeArrowheads="1" noChangeShapeType="1" noTextEdit="1"/>
                  </p:cNvSpPr>
                  <p:nvPr/>
                </p:nvSpPr>
                <p:spPr>
                  <a:xfrm>
                    <a:off x="-4949872" y="4265372"/>
                    <a:ext cx="1125177" cy="863396"/>
                  </a:xfrm>
                  <a:prstGeom prst="rect">
                    <a:avLst/>
                  </a:prstGeom>
                  <a:blipFill>
                    <a:blip r:embed="rId27"/>
                    <a:stretch>
                      <a:fillRect/>
                    </a:stretch>
                  </a:blipFill>
                </p:spPr>
                <p:txBody>
                  <a:bodyPr/>
                  <a:lstStyle/>
                  <a:p>
                    <a:r>
                      <a:rPr lang="en-CA">
                        <a:noFill/>
                      </a:rPr>
                      <a:t> </a:t>
                    </a:r>
                  </a:p>
                </p:txBody>
              </p:sp>
            </mc:Fallback>
          </mc:AlternateContent>
        </p:grpSp>
        <p:grpSp>
          <p:nvGrpSpPr>
            <p:cNvPr id="2" name="Group 1">
              <a:extLst>
                <a:ext uri="{FF2B5EF4-FFF2-40B4-BE49-F238E27FC236}">
                  <a16:creationId xmlns:a16="http://schemas.microsoft.com/office/drawing/2014/main" id="{7CB2A0E2-C217-4CED-9A06-9C8134150369}"/>
                </a:ext>
              </a:extLst>
            </p:cNvPr>
            <p:cNvGrpSpPr/>
            <p:nvPr/>
          </p:nvGrpSpPr>
          <p:grpSpPr>
            <a:xfrm>
              <a:off x="1327156" y="6145260"/>
              <a:ext cx="1933912" cy="712740"/>
              <a:chOff x="-3869666" y="5183077"/>
              <a:chExt cx="2342695" cy="863396"/>
            </a:xfrm>
          </p:grpSpPr>
          <p:cxnSp>
            <p:nvCxnSpPr>
              <p:cNvPr id="55" name="Straight Arrow Connector 54">
                <a:extLst>
                  <a:ext uri="{FF2B5EF4-FFF2-40B4-BE49-F238E27FC236}">
                    <a16:creationId xmlns:a16="http://schemas.microsoft.com/office/drawing/2014/main" id="{EDEDE97C-8460-421D-891F-32327CE1A0FA}"/>
                  </a:ext>
                </a:extLst>
              </p:cNvPr>
              <p:cNvCxnSpPr>
                <a:cxnSpLocks/>
              </p:cNvCxnSpPr>
              <p:nvPr/>
            </p:nvCxnSpPr>
            <p:spPr>
              <a:xfrm>
                <a:off x="-3869666" y="5598322"/>
                <a:ext cx="1173791"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60" name="Subtitle 2">
                    <a:extLst>
                      <a:ext uri="{FF2B5EF4-FFF2-40B4-BE49-F238E27FC236}">
                        <a16:creationId xmlns:a16="http://schemas.microsoft.com/office/drawing/2014/main" id="{A44C609F-D635-4FAB-85AB-CE7D0CCCAFB7}"/>
                      </a:ext>
                    </a:extLst>
                  </p:cNvPr>
                  <p:cNvSpPr txBox="1">
                    <a:spLocks/>
                  </p:cNvSpPr>
                  <p:nvPr/>
                </p:nvSpPr>
                <p:spPr>
                  <a:xfrm>
                    <a:off x="-2652148" y="5183077"/>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oMath>
                      </m:oMathPara>
                    </a14:m>
                    <a:endParaRPr lang="en-US" sz="4800" dirty="0">
                      <a:solidFill>
                        <a:srgbClr val="002060"/>
                      </a:solidFill>
                    </a:endParaRPr>
                  </a:p>
                </p:txBody>
              </p:sp>
            </mc:Choice>
            <mc:Fallback xmlns="">
              <p:sp>
                <p:nvSpPr>
                  <p:cNvPr id="60" name="Subtitle 2">
                    <a:extLst>
                      <a:ext uri="{FF2B5EF4-FFF2-40B4-BE49-F238E27FC236}">
                        <a16:creationId xmlns:a16="http://schemas.microsoft.com/office/drawing/2014/main" id="{A44C609F-D635-4FAB-85AB-CE7D0CCCAFB7}"/>
                      </a:ext>
                    </a:extLst>
                  </p:cNvPr>
                  <p:cNvSpPr txBox="1">
                    <a:spLocks noRot="1" noChangeAspect="1" noMove="1" noResize="1" noEditPoints="1" noAdjustHandles="1" noChangeArrowheads="1" noChangeShapeType="1" noTextEdit="1"/>
                  </p:cNvSpPr>
                  <p:nvPr/>
                </p:nvSpPr>
                <p:spPr>
                  <a:xfrm>
                    <a:off x="-2652148" y="5183077"/>
                    <a:ext cx="1125177" cy="863396"/>
                  </a:xfrm>
                  <a:prstGeom prst="rect">
                    <a:avLst/>
                  </a:prstGeom>
                  <a:blipFill>
                    <a:blip r:embed="rId28"/>
                    <a:stretch>
                      <a:fillRect/>
                    </a:stretch>
                  </a:blipFill>
                </p:spPr>
                <p:txBody>
                  <a:bodyPr/>
                  <a:lstStyle/>
                  <a:p>
                    <a:r>
                      <a:rPr lang="en-CA">
                        <a:noFill/>
                      </a:rPr>
                      <a:t> </a:t>
                    </a:r>
                  </a:p>
                </p:txBody>
              </p:sp>
            </mc:Fallback>
          </mc:AlternateContent>
        </p:grpSp>
      </p:grpSp>
      <p:grpSp>
        <p:nvGrpSpPr>
          <p:cNvPr id="61" name="Group 60">
            <a:extLst>
              <a:ext uri="{FF2B5EF4-FFF2-40B4-BE49-F238E27FC236}">
                <a16:creationId xmlns:a16="http://schemas.microsoft.com/office/drawing/2014/main" id="{41AB3905-D7F0-4B24-A7F9-2209E5488EA0}"/>
              </a:ext>
            </a:extLst>
          </p:cNvPr>
          <p:cNvGrpSpPr/>
          <p:nvPr/>
        </p:nvGrpSpPr>
        <p:grpSpPr>
          <a:xfrm>
            <a:off x="1315058" y="3622305"/>
            <a:ext cx="3831573" cy="5805"/>
            <a:chOff x="301598" y="1598509"/>
            <a:chExt cx="4641476" cy="7032"/>
          </a:xfrm>
        </p:grpSpPr>
        <p:cxnSp>
          <p:nvCxnSpPr>
            <p:cNvPr id="62" name="Straight Arrow Connector 61">
              <a:extLst>
                <a:ext uri="{FF2B5EF4-FFF2-40B4-BE49-F238E27FC236}">
                  <a16:creationId xmlns:a16="http://schemas.microsoft.com/office/drawing/2014/main" id="{B34F0253-CD6C-495B-B237-C6632BEB615D}"/>
                </a:ext>
              </a:extLst>
            </p:cNvPr>
            <p:cNvCxnSpPr>
              <a:cxnSpLocks/>
            </p:cNvCxnSpPr>
            <p:nvPr/>
          </p:nvCxnSpPr>
          <p:spPr>
            <a:xfrm>
              <a:off x="301598" y="1605541"/>
              <a:ext cx="1173791"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63" name="Straight Arrow Connector 62">
              <a:extLst>
                <a:ext uri="{FF2B5EF4-FFF2-40B4-BE49-F238E27FC236}">
                  <a16:creationId xmlns:a16="http://schemas.microsoft.com/office/drawing/2014/main" id="{78568A5B-772B-4B64-B0FB-B75509D289A4}"/>
                </a:ext>
              </a:extLst>
            </p:cNvPr>
            <p:cNvCxnSpPr>
              <a:cxnSpLocks/>
            </p:cNvCxnSpPr>
            <p:nvPr/>
          </p:nvCxnSpPr>
          <p:spPr>
            <a:xfrm>
              <a:off x="1466872" y="1603197"/>
              <a:ext cx="1173791"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64" name="Straight Arrow Connector 63">
              <a:extLst>
                <a:ext uri="{FF2B5EF4-FFF2-40B4-BE49-F238E27FC236}">
                  <a16:creationId xmlns:a16="http://schemas.microsoft.com/office/drawing/2014/main" id="{A6575EA6-151C-4E78-841D-46177E42E1F7}"/>
                </a:ext>
              </a:extLst>
            </p:cNvPr>
            <p:cNvCxnSpPr>
              <a:cxnSpLocks/>
            </p:cNvCxnSpPr>
            <p:nvPr/>
          </p:nvCxnSpPr>
          <p:spPr>
            <a:xfrm>
              <a:off x="2632145" y="1600853"/>
              <a:ext cx="1173791"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65" name="Straight Arrow Connector 64">
              <a:extLst>
                <a:ext uri="{FF2B5EF4-FFF2-40B4-BE49-F238E27FC236}">
                  <a16:creationId xmlns:a16="http://schemas.microsoft.com/office/drawing/2014/main" id="{B6819F39-6C21-46C6-9B67-D7F3CE08327F}"/>
                </a:ext>
              </a:extLst>
            </p:cNvPr>
            <p:cNvCxnSpPr>
              <a:cxnSpLocks/>
            </p:cNvCxnSpPr>
            <p:nvPr/>
          </p:nvCxnSpPr>
          <p:spPr>
            <a:xfrm>
              <a:off x="3769283" y="1598509"/>
              <a:ext cx="1173791"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69" name="Group 68">
            <a:extLst>
              <a:ext uri="{FF2B5EF4-FFF2-40B4-BE49-F238E27FC236}">
                <a16:creationId xmlns:a16="http://schemas.microsoft.com/office/drawing/2014/main" id="{389992C2-2E47-4903-B44C-10A7AFCD8B65}"/>
              </a:ext>
            </a:extLst>
          </p:cNvPr>
          <p:cNvGrpSpPr/>
          <p:nvPr/>
        </p:nvGrpSpPr>
        <p:grpSpPr>
          <a:xfrm>
            <a:off x="1319560" y="3583491"/>
            <a:ext cx="1935" cy="1965779"/>
            <a:chOff x="4921256" y="1509287"/>
            <a:chExt cx="2344" cy="2381298"/>
          </a:xfrm>
        </p:grpSpPr>
        <p:cxnSp>
          <p:nvCxnSpPr>
            <p:cNvPr id="70" name="Straight Arrow Connector 69">
              <a:extLst>
                <a:ext uri="{FF2B5EF4-FFF2-40B4-BE49-F238E27FC236}">
                  <a16:creationId xmlns:a16="http://schemas.microsoft.com/office/drawing/2014/main" id="{595B0796-4A10-45E0-9BBA-32EA3F714F02}"/>
                </a:ext>
              </a:extLst>
            </p:cNvPr>
            <p:cNvCxnSpPr>
              <a:cxnSpLocks/>
            </p:cNvCxnSpPr>
            <p:nvPr/>
          </p:nvCxnSpPr>
          <p:spPr>
            <a:xfrm flipV="1">
              <a:off x="4923600" y="2693319"/>
              <a:ext cx="0" cy="1197266"/>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77" name="Straight Arrow Connector 76">
              <a:extLst>
                <a:ext uri="{FF2B5EF4-FFF2-40B4-BE49-F238E27FC236}">
                  <a16:creationId xmlns:a16="http://schemas.microsoft.com/office/drawing/2014/main" id="{86385E60-7C74-4D04-9992-B414F94150BF}"/>
                </a:ext>
              </a:extLst>
            </p:cNvPr>
            <p:cNvCxnSpPr>
              <a:cxnSpLocks/>
            </p:cNvCxnSpPr>
            <p:nvPr/>
          </p:nvCxnSpPr>
          <p:spPr>
            <a:xfrm flipV="1">
              <a:off x="4921256" y="1509287"/>
              <a:ext cx="0" cy="1197266"/>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78" name="Subtitle 2">
                <a:extLst>
                  <a:ext uri="{FF2B5EF4-FFF2-40B4-BE49-F238E27FC236}">
                    <a16:creationId xmlns:a16="http://schemas.microsoft.com/office/drawing/2014/main" id="{1D00BAC8-72E6-4E53-91FA-76BD876846FE}"/>
                  </a:ext>
                </a:extLst>
              </p:cNvPr>
              <p:cNvSpPr txBox="1">
                <a:spLocks/>
              </p:cNvSpPr>
              <p:nvPr/>
            </p:nvSpPr>
            <p:spPr>
              <a:xfrm>
                <a:off x="7301205" y="3548354"/>
                <a:ext cx="4038600" cy="1123950"/>
              </a:xfrm>
              <a:prstGeom prst="rect">
                <a:avLst/>
              </a:prstGeom>
              <a:solidFill>
                <a:schemeClr val="bg1"/>
              </a:solidFill>
              <a:effectLst>
                <a:softEdge rad="127000"/>
              </a:effectLst>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
                    </m:oMathParaPr>
                    <m:oMath xmlns:m="http://schemas.openxmlformats.org/officeDocument/2006/math">
                      <m:r>
                        <a:rPr lang="en-US" sz="6000" b="1" i="1" smtClean="0">
                          <a:solidFill>
                            <a:srgbClr val="FFC000"/>
                          </a:solidFill>
                          <a:latin typeface="Cambria Math" panose="02040503050406030204" pitchFamily="18" charset="0"/>
                        </a:rPr>
                        <m:t> </m:t>
                      </m:r>
                      <m:r>
                        <a:rPr lang="en-US" sz="6000" b="1" i="1" smtClean="0">
                          <a:solidFill>
                            <a:srgbClr val="FFC000"/>
                          </a:solidFill>
                          <a:latin typeface="Cambria Math" panose="02040503050406030204" pitchFamily="18" charset="0"/>
                        </a:rPr>
                        <m:t>𝑰𝒏𝒗𝒂𝒓𝒊𝒂𝒏𝒄𝒆</m:t>
                      </m:r>
                    </m:oMath>
                  </m:oMathPara>
                </a14:m>
                <a:endParaRPr lang="en-US" sz="6000" b="1" dirty="0">
                  <a:solidFill>
                    <a:srgbClr val="FFC000"/>
                  </a:solidFill>
                </a:endParaRPr>
              </a:p>
            </p:txBody>
          </p:sp>
        </mc:Choice>
        <mc:Fallback xmlns="">
          <p:sp>
            <p:nvSpPr>
              <p:cNvPr id="78" name="Subtitle 2">
                <a:extLst>
                  <a:ext uri="{FF2B5EF4-FFF2-40B4-BE49-F238E27FC236}">
                    <a16:creationId xmlns:a16="http://schemas.microsoft.com/office/drawing/2014/main" id="{1D00BAC8-72E6-4E53-91FA-76BD876846FE}"/>
                  </a:ext>
                </a:extLst>
              </p:cNvPr>
              <p:cNvSpPr txBox="1">
                <a:spLocks noRot="1" noChangeAspect="1" noMove="1" noResize="1" noEditPoints="1" noAdjustHandles="1" noChangeArrowheads="1" noChangeShapeType="1" noTextEdit="1"/>
              </p:cNvSpPr>
              <p:nvPr/>
            </p:nvSpPr>
            <p:spPr>
              <a:xfrm>
                <a:off x="7301205" y="3548354"/>
                <a:ext cx="4038600" cy="1123950"/>
              </a:xfrm>
              <a:prstGeom prst="rect">
                <a:avLst/>
              </a:prstGeom>
              <a:blipFill>
                <a:blip r:embed="rId29"/>
                <a:stretch>
                  <a:fillRect l="-1813" r="-1360"/>
                </a:stretch>
              </a:blipFill>
              <a:effectLst>
                <a:softEdge rad="127000"/>
              </a:effectLst>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1511179651"/>
      </p:ext>
    </p:extLst>
  </p:cSld>
  <p:clrMapOvr>
    <a:masterClrMapping/>
  </p:clrMapOvr>
  <mc:AlternateContent xmlns:mc="http://schemas.openxmlformats.org/markup-compatibility/2006" xmlns:p14="http://schemas.microsoft.com/office/powerpoint/2010/main">
    <mc:Choice Requires="p14">
      <p:transition spd="slow" p14:dur="2000" advTm="9643"/>
    </mc:Choice>
    <mc:Fallback xmlns="">
      <p:transition spd="slow" advTm="96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wipe(down)">
                                      <p:cBhvr>
                                        <p:cTn id="12" dur="500"/>
                                        <p:tgtEl>
                                          <p:spTgt spid="6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wipe(left)">
                                      <p:cBhvr>
                                        <p:cTn id="17" dur="500"/>
                                        <p:tgtEl>
                                          <p:spTgt spid="6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8">
                                            <p:txEl>
                                              <p:pRg st="0" end="0"/>
                                            </p:txEl>
                                          </p:spTgt>
                                        </p:tgtEl>
                                        <p:attrNameLst>
                                          <p:attrName>style.visibility</p:attrName>
                                        </p:attrNameLst>
                                      </p:cBhvr>
                                      <p:to>
                                        <p:strVal val="visible"/>
                                      </p:to>
                                    </p:set>
                                    <p:animEffect transition="in" filter="fade">
                                      <p:cBhvr>
                                        <p:cTn id="26" dur="500"/>
                                        <p:tgtEl>
                                          <p:spTgt spid="7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BEFD07-8D4D-4BE8-9F18-30905C627C98}"/>
              </a:ext>
            </a:extLst>
          </p:cNvPr>
          <p:cNvSpPr txBox="1">
            <a:spLocks/>
          </p:cNvSpPr>
          <p:nvPr/>
        </p:nvSpPr>
        <p:spPr>
          <a:xfrm>
            <a:off x="-10447" y="-460888"/>
            <a:ext cx="11916697" cy="177533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0070C0"/>
                </a:solidFill>
              </a:rPr>
              <a:t>Spacetime Basis (aka reference frame)</a:t>
            </a:r>
          </a:p>
        </p:txBody>
      </p:sp>
      <p:pic>
        <p:nvPicPr>
          <p:cNvPr id="15" name="Picture 14">
            <a:extLst>
              <a:ext uri="{FF2B5EF4-FFF2-40B4-BE49-F238E27FC236}">
                <a16:creationId xmlns:a16="http://schemas.microsoft.com/office/drawing/2014/main" id="{0604529F-8100-47DF-98EA-EB42C5956320}"/>
              </a:ext>
            </a:extLst>
          </p:cNvPr>
          <p:cNvPicPr>
            <a:picLocks noChangeAspect="1"/>
          </p:cNvPicPr>
          <p:nvPr/>
        </p:nvPicPr>
        <p:blipFill rotWithShape="1">
          <a:blip r:embed="rId4"/>
          <a:srcRect l="16788" t="1160" r="19350" b="-3981"/>
          <a:stretch/>
        </p:blipFill>
        <p:spPr>
          <a:xfrm>
            <a:off x="0" y="1028700"/>
            <a:ext cx="6277428" cy="5905500"/>
          </a:xfrm>
          <a:prstGeom prst="rect">
            <a:avLst/>
          </a:prstGeom>
        </p:spPr>
      </p:pic>
      <p:cxnSp>
        <p:nvCxnSpPr>
          <p:cNvPr id="48" name="Straight Connector 47">
            <a:extLst>
              <a:ext uri="{FF2B5EF4-FFF2-40B4-BE49-F238E27FC236}">
                <a16:creationId xmlns:a16="http://schemas.microsoft.com/office/drawing/2014/main" id="{0BB4AD57-6994-41E4-8E29-F0F9E4F5336C}"/>
              </a:ext>
            </a:extLst>
          </p:cNvPr>
          <p:cNvCxnSpPr>
            <a:cxnSpLocks/>
          </p:cNvCxnSpPr>
          <p:nvPr/>
        </p:nvCxnSpPr>
        <p:spPr>
          <a:xfrm flipV="1">
            <a:off x="1422316" y="1659988"/>
            <a:ext cx="2381836" cy="4722350"/>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A2566B86-CBA3-4C86-A63B-48EECB31EFD6}"/>
              </a:ext>
            </a:extLst>
          </p:cNvPr>
          <p:cNvSpPr/>
          <p:nvPr/>
        </p:nvSpPr>
        <p:spPr>
          <a:xfrm>
            <a:off x="1248228" y="6210300"/>
            <a:ext cx="285750" cy="2857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71" name="Group 70">
            <a:extLst>
              <a:ext uri="{FF2B5EF4-FFF2-40B4-BE49-F238E27FC236}">
                <a16:creationId xmlns:a16="http://schemas.microsoft.com/office/drawing/2014/main" id="{2B7DE852-FCDC-43BA-91DC-D6E4AA61627F}"/>
              </a:ext>
            </a:extLst>
          </p:cNvPr>
          <p:cNvGrpSpPr/>
          <p:nvPr/>
        </p:nvGrpSpPr>
        <p:grpSpPr>
          <a:xfrm>
            <a:off x="1384940" y="5440170"/>
            <a:ext cx="987232" cy="972987"/>
            <a:chOff x="4652274" y="3279936"/>
            <a:chExt cx="939058" cy="925508"/>
          </a:xfrm>
        </p:grpSpPr>
        <p:cxnSp>
          <p:nvCxnSpPr>
            <p:cNvPr id="72" name="Straight Arrow Connector 71">
              <a:extLst>
                <a:ext uri="{FF2B5EF4-FFF2-40B4-BE49-F238E27FC236}">
                  <a16:creationId xmlns:a16="http://schemas.microsoft.com/office/drawing/2014/main" id="{D26FBB5A-96FF-4FB9-B8DE-1244CC9E6131}"/>
                </a:ext>
              </a:extLst>
            </p:cNvPr>
            <p:cNvCxnSpPr>
              <a:cxnSpLocks/>
            </p:cNvCxnSpPr>
            <p:nvPr/>
          </p:nvCxnSpPr>
          <p:spPr>
            <a:xfrm>
              <a:off x="4685312" y="4175874"/>
              <a:ext cx="906020" cy="0"/>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73" name="Straight Arrow Connector 72">
              <a:extLst>
                <a:ext uri="{FF2B5EF4-FFF2-40B4-BE49-F238E27FC236}">
                  <a16:creationId xmlns:a16="http://schemas.microsoft.com/office/drawing/2014/main" id="{798D7E53-E43C-4BC7-B346-48D7F707E181}"/>
                </a:ext>
              </a:extLst>
            </p:cNvPr>
            <p:cNvCxnSpPr>
              <a:cxnSpLocks/>
            </p:cNvCxnSpPr>
            <p:nvPr/>
          </p:nvCxnSpPr>
          <p:spPr>
            <a:xfrm flipV="1">
              <a:off x="4652274" y="3279936"/>
              <a:ext cx="465632" cy="925508"/>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E429B935-74B7-48DF-8B47-2C38ABEAF77B}"/>
                  </a:ext>
                </a:extLst>
              </p:cNvPr>
              <p:cNvSpPr txBox="1"/>
              <p:nvPr/>
            </p:nvSpPr>
            <p:spPr>
              <a:xfrm>
                <a:off x="5733143" y="2117816"/>
                <a:ext cx="6458857" cy="13451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7200" b="0" i="1" smtClean="0">
                              <a:solidFill>
                                <a:srgbClr val="7030A0"/>
                              </a:solidFill>
                              <a:latin typeface="Cambria Math" panose="02040503050406030204" pitchFamily="18" charset="0"/>
                            </a:rPr>
                          </m:ctrlPr>
                        </m:accPr>
                        <m:e>
                          <m:r>
                            <a:rPr lang="en-US" sz="7200" b="0" i="1" smtClean="0">
                              <a:solidFill>
                                <a:srgbClr val="7030A0"/>
                              </a:solidFill>
                              <a:latin typeface="Cambria Math" panose="02040503050406030204" pitchFamily="18" charset="0"/>
                            </a:rPr>
                            <m:t>𝑆</m:t>
                          </m:r>
                        </m:e>
                      </m:acc>
                      <m:r>
                        <a:rPr lang="en-US" sz="7200" b="0" i="1" smtClean="0">
                          <a:solidFill>
                            <a:schemeClr val="tx1"/>
                          </a:solidFill>
                          <a:latin typeface="Cambria Math" panose="02040503050406030204" pitchFamily="18" charset="0"/>
                        </a:rPr>
                        <m:t>=5</m:t>
                      </m:r>
                      <m:acc>
                        <m:accPr>
                          <m:chr m:val="̃"/>
                          <m:ctrlPr>
                            <a:rPr lang="en-US" sz="7200" b="0" i="1" smtClean="0">
                              <a:solidFill>
                                <a:srgbClr val="C00000"/>
                              </a:solidFill>
                              <a:latin typeface="Cambria Math" panose="02040503050406030204" pitchFamily="18" charset="0"/>
                            </a:rPr>
                          </m:ctrlPr>
                        </m:accPr>
                        <m:e>
                          <m:acc>
                            <m:accPr>
                              <m:chr m:val="⃗"/>
                              <m:ctrlPr>
                                <a:rPr lang="en-US" sz="7200" i="1" smtClean="0">
                                  <a:solidFill>
                                    <a:srgbClr val="C00000"/>
                                  </a:solidFill>
                                  <a:latin typeface="Cambria Math" panose="02040503050406030204" pitchFamily="18" charset="0"/>
                                </a:rPr>
                              </m:ctrlPr>
                            </m:accPr>
                            <m:e>
                              <m:sSub>
                                <m:sSubPr>
                                  <m:ctrlPr>
                                    <a:rPr lang="en-US" sz="7200" i="1">
                                      <a:solidFill>
                                        <a:srgbClr val="C00000"/>
                                      </a:solidFill>
                                      <a:latin typeface="Cambria Math" panose="02040503050406030204" pitchFamily="18" charset="0"/>
                                    </a:rPr>
                                  </m:ctrlPr>
                                </m:sSubPr>
                                <m:e>
                                  <m:r>
                                    <a:rPr lang="en-US" sz="7200" i="1">
                                      <a:solidFill>
                                        <a:srgbClr val="C00000"/>
                                      </a:solidFill>
                                      <a:latin typeface="Cambria Math" panose="02040503050406030204" pitchFamily="18" charset="0"/>
                                    </a:rPr>
                                    <m:t>𝑒</m:t>
                                  </m:r>
                                </m:e>
                                <m:sub>
                                  <m:r>
                                    <a:rPr lang="en-US" sz="7200" i="1">
                                      <a:solidFill>
                                        <a:srgbClr val="C00000"/>
                                      </a:solidFill>
                                      <a:latin typeface="Cambria Math" panose="02040503050406030204" pitchFamily="18" charset="0"/>
                                    </a:rPr>
                                    <m:t>𝑡</m:t>
                                  </m:r>
                                </m:sub>
                              </m:sSub>
                            </m:e>
                          </m:acc>
                        </m:e>
                      </m:acc>
                      <m:r>
                        <a:rPr lang="en-US" sz="7200" b="0" i="1" smtClean="0">
                          <a:solidFill>
                            <a:schemeClr val="tx1"/>
                          </a:solidFill>
                          <a:latin typeface="Cambria Math" panose="02040503050406030204" pitchFamily="18" charset="0"/>
                        </a:rPr>
                        <m:t>−2.5</m:t>
                      </m:r>
                      <m:acc>
                        <m:accPr>
                          <m:chr m:val="̃"/>
                          <m:ctrlPr>
                            <a:rPr lang="en-US" sz="7200" b="0" i="1" smtClean="0">
                              <a:solidFill>
                                <a:srgbClr val="C00000"/>
                              </a:solidFill>
                              <a:latin typeface="Cambria Math" panose="02040503050406030204" pitchFamily="18" charset="0"/>
                            </a:rPr>
                          </m:ctrlPr>
                        </m:accPr>
                        <m:e>
                          <m:acc>
                            <m:accPr>
                              <m:chr m:val="⃗"/>
                              <m:ctrlPr>
                                <a:rPr lang="en-US" sz="7200" i="1">
                                  <a:solidFill>
                                    <a:srgbClr val="C00000"/>
                                  </a:solidFill>
                                  <a:latin typeface="Cambria Math" panose="02040503050406030204" pitchFamily="18" charset="0"/>
                                </a:rPr>
                              </m:ctrlPr>
                            </m:accPr>
                            <m:e>
                              <m:sSub>
                                <m:sSubPr>
                                  <m:ctrlPr>
                                    <a:rPr lang="en-US" sz="7200" i="1">
                                      <a:solidFill>
                                        <a:srgbClr val="C00000"/>
                                      </a:solidFill>
                                      <a:latin typeface="Cambria Math" panose="02040503050406030204" pitchFamily="18" charset="0"/>
                                    </a:rPr>
                                  </m:ctrlPr>
                                </m:sSubPr>
                                <m:e>
                                  <m:r>
                                    <a:rPr lang="en-US" sz="7200" i="1">
                                      <a:solidFill>
                                        <a:srgbClr val="C00000"/>
                                      </a:solidFill>
                                      <a:latin typeface="Cambria Math" panose="02040503050406030204" pitchFamily="18" charset="0"/>
                                    </a:rPr>
                                    <m:t>𝑒</m:t>
                                  </m:r>
                                </m:e>
                                <m:sub>
                                  <m:r>
                                    <a:rPr lang="en-US" sz="7200" i="1">
                                      <a:solidFill>
                                        <a:srgbClr val="C00000"/>
                                      </a:solidFill>
                                      <a:latin typeface="Cambria Math" panose="02040503050406030204" pitchFamily="18" charset="0"/>
                                    </a:rPr>
                                    <m:t>𝑥</m:t>
                                  </m:r>
                                </m:sub>
                              </m:sSub>
                            </m:e>
                          </m:acc>
                        </m:e>
                      </m:acc>
                    </m:oMath>
                  </m:oMathPara>
                </a14:m>
                <a:endParaRPr lang="en-US" sz="7200" dirty="0">
                  <a:solidFill>
                    <a:srgbClr val="002060"/>
                  </a:solidFill>
                </a:endParaRPr>
              </a:p>
            </p:txBody>
          </p:sp>
        </mc:Choice>
        <mc:Fallback xmlns="">
          <p:sp>
            <p:nvSpPr>
              <p:cNvPr id="74" name="TextBox 73">
                <a:extLst>
                  <a:ext uri="{FF2B5EF4-FFF2-40B4-BE49-F238E27FC236}">
                    <a16:creationId xmlns:a16="http://schemas.microsoft.com/office/drawing/2014/main" id="{E429B935-74B7-48DF-8B47-2C38ABEAF77B}"/>
                  </a:ext>
                </a:extLst>
              </p:cNvPr>
              <p:cNvSpPr txBox="1">
                <a:spLocks noRot="1" noChangeAspect="1" noMove="1" noResize="1" noEditPoints="1" noAdjustHandles="1" noChangeArrowheads="1" noChangeShapeType="1" noTextEdit="1"/>
              </p:cNvSpPr>
              <p:nvPr/>
            </p:nvSpPr>
            <p:spPr>
              <a:xfrm>
                <a:off x="5733143" y="2117816"/>
                <a:ext cx="6458857" cy="1345112"/>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F7E25135-60C5-474F-B448-F07644B04CB0}"/>
                  </a:ext>
                </a:extLst>
              </p:cNvPr>
              <p:cNvSpPr txBox="1"/>
              <p:nvPr/>
            </p:nvSpPr>
            <p:spPr>
              <a:xfrm>
                <a:off x="1073388" y="4538940"/>
                <a:ext cx="1261862" cy="9236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i="1" smtClean="0">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i="1">
                                      <a:solidFill>
                                        <a:srgbClr val="C00000"/>
                                      </a:solidFill>
                                      <a:latin typeface="Cambria Math" panose="02040503050406030204" pitchFamily="18" charset="0"/>
                                    </a:rPr>
                                    <m:t>𝑡</m:t>
                                  </m:r>
                                </m:sub>
                              </m:sSub>
                            </m:e>
                          </m:acc>
                        </m:e>
                      </m:acc>
                    </m:oMath>
                  </m:oMathPara>
                </a14:m>
                <a:endParaRPr lang="en-US" sz="4800" dirty="0">
                  <a:solidFill>
                    <a:srgbClr val="C00000"/>
                  </a:solidFill>
                </a:endParaRPr>
              </a:p>
            </p:txBody>
          </p:sp>
        </mc:Choice>
        <mc:Fallback xmlns="">
          <p:sp>
            <p:nvSpPr>
              <p:cNvPr id="75" name="TextBox 74">
                <a:extLst>
                  <a:ext uri="{FF2B5EF4-FFF2-40B4-BE49-F238E27FC236}">
                    <a16:creationId xmlns:a16="http://schemas.microsoft.com/office/drawing/2014/main" id="{F7E25135-60C5-474F-B448-F07644B04CB0}"/>
                  </a:ext>
                </a:extLst>
              </p:cNvPr>
              <p:cNvSpPr txBox="1">
                <a:spLocks noRot="1" noChangeAspect="1" noMove="1" noResize="1" noEditPoints="1" noAdjustHandles="1" noChangeArrowheads="1" noChangeShapeType="1" noTextEdit="1"/>
              </p:cNvSpPr>
              <p:nvPr/>
            </p:nvSpPr>
            <p:spPr>
              <a:xfrm>
                <a:off x="1073388" y="4538940"/>
                <a:ext cx="1261862" cy="923651"/>
              </a:xfrm>
              <a:prstGeom prst="rect">
                <a:avLst/>
              </a:prstGeom>
              <a:blipFill>
                <a:blip r:embed="rId1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5C87AA8E-55CC-4FBF-9188-872830EA81EA}"/>
                  </a:ext>
                </a:extLst>
              </p:cNvPr>
              <p:cNvSpPr txBox="1"/>
              <p:nvPr/>
            </p:nvSpPr>
            <p:spPr>
              <a:xfrm>
                <a:off x="2154256" y="5934349"/>
                <a:ext cx="1261862" cy="9236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i="1" smtClean="0">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𝑥</m:t>
                                  </m:r>
                                </m:sub>
                              </m:sSub>
                            </m:e>
                          </m:acc>
                        </m:e>
                      </m:acc>
                    </m:oMath>
                  </m:oMathPara>
                </a14:m>
                <a:endParaRPr lang="en-US" sz="4800" dirty="0">
                  <a:solidFill>
                    <a:srgbClr val="C00000"/>
                  </a:solidFill>
                </a:endParaRPr>
              </a:p>
            </p:txBody>
          </p:sp>
        </mc:Choice>
        <mc:Fallback xmlns="">
          <p:sp>
            <p:nvSpPr>
              <p:cNvPr id="76" name="TextBox 75">
                <a:extLst>
                  <a:ext uri="{FF2B5EF4-FFF2-40B4-BE49-F238E27FC236}">
                    <a16:creationId xmlns:a16="http://schemas.microsoft.com/office/drawing/2014/main" id="{5C87AA8E-55CC-4FBF-9188-872830EA81EA}"/>
                  </a:ext>
                </a:extLst>
              </p:cNvPr>
              <p:cNvSpPr txBox="1">
                <a:spLocks noRot="1" noChangeAspect="1" noMove="1" noResize="1" noEditPoints="1" noAdjustHandles="1" noChangeArrowheads="1" noChangeShapeType="1" noTextEdit="1"/>
              </p:cNvSpPr>
              <p:nvPr/>
            </p:nvSpPr>
            <p:spPr>
              <a:xfrm>
                <a:off x="2154256" y="5934349"/>
                <a:ext cx="1261862" cy="923651"/>
              </a:xfrm>
              <a:prstGeom prst="rect">
                <a:avLst/>
              </a:prstGeom>
              <a:blipFill>
                <a:blip r:embed="rId17"/>
                <a:stretch>
                  <a:fillRect/>
                </a:stretch>
              </a:blipFill>
            </p:spPr>
            <p:txBody>
              <a:bodyPr/>
              <a:lstStyle/>
              <a:p>
                <a:r>
                  <a:rPr lang="en-CA">
                    <a:noFill/>
                  </a:rPr>
                  <a:t> </a:t>
                </a:r>
              </a:p>
            </p:txBody>
          </p:sp>
        </mc:Fallback>
      </mc:AlternateContent>
      <p:pic>
        <p:nvPicPr>
          <p:cNvPr id="38" name="Picture 2" descr="Image result for sneeze icon">
            <a:extLst>
              <a:ext uri="{FF2B5EF4-FFF2-40B4-BE49-F238E27FC236}">
                <a16:creationId xmlns:a16="http://schemas.microsoft.com/office/drawing/2014/main" id="{E7478394-C4F0-4867-87E9-E9CDCBD33819}"/>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b="54448"/>
          <a:stretch/>
        </p:blipFill>
        <p:spPr bwMode="auto">
          <a:xfrm rot="1431413">
            <a:off x="405591" y="6055431"/>
            <a:ext cx="829544" cy="649239"/>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AE1D1FF4-3EA9-4277-88D2-A44EFE155CE5}"/>
              </a:ext>
            </a:extLst>
          </p:cNvPr>
          <p:cNvGrpSpPr/>
          <p:nvPr/>
        </p:nvGrpSpPr>
        <p:grpSpPr>
          <a:xfrm>
            <a:off x="-1329" y="1156791"/>
            <a:ext cx="1460833" cy="1719759"/>
            <a:chOff x="839681" y="960671"/>
            <a:chExt cx="1460833" cy="1719759"/>
          </a:xfrm>
        </p:grpSpPr>
        <p:sp>
          <p:nvSpPr>
            <p:cNvPr id="34" name="Oval 33">
              <a:extLst>
                <a:ext uri="{FF2B5EF4-FFF2-40B4-BE49-F238E27FC236}">
                  <a16:creationId xmlns:a16="http://schemas.microsoft.com/office/drawing/2014/main" id="{4538E5F1-C4BC-47EB-8E8C-8DD61CE7C27B}"/>
                </a:ext>
              </a:extLst>
            </p:cNvPr>
            <p:cNvSpPr/>
            <p:nvPr/>
          </p:nvSpPr>
          <p:spPr>
            <a:xfrm>
              <a:off x="1990964" y="1401502"/>
              <a:ext cx="285750" cy="28575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5" name="Group 34">
              <a:extLst>
                <a:ext uri="{FF2B5EF4-FFF2-40B4-BE49-F238E27FC236}">
                  <a16:creationId xmlns:a16="http://schemas.microsoft.com/office/drawing/2014/main" id="{B546E56E-5E7C-4003-912F-BCCBD6461987}"/>
                </a:ext>
              </a:extLst>
            </p:cNvPr>
            <p:cNvGrpSpPr/>
            <p:nvPr/>
          </p:nvGrpSpPr>
          <p:grpSpPr>
            <a:xfrm>
              <a:off x="839681" y="960671"/>
              <a:ext cx="1460833" cy="1719759"/>
              <a:chOff x="992081" y="960671"/>
              <a:chExt cx="1460833" cy="1719759"/>
            </a:xfrm>
          </p:grpSpPr>
          <p:pic>
            <p:nvPicPr>
              <p:cNvPr id="36" name="Picture 2" descr="Image result for marie curie">
                <a:extLst>
                  <a:ext uri="{FF2B5EF4-FFF2-40B4-BE49-F238E27FC236}">
                    <a16:creationId xmlns:a16="http://schemas.microsoft.com/office/drawing/2014/main" id="{F3FCCB0A-6DCF-4461-968D-6012E0FDE0A9}"/>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7739" r="5774"/>
              <a:stretch/>
            </p:blipFill>
            <p:spPr bwMode="auto">
              <a:xfrm flipH="1">
                <a:off x="992081" y="1446899"/>
                <a:ext cx="875724" cy="1233531"/>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9C64B67E-3498-4CF0-85FF-320A1CD6D8A8}"/>
                  </a:ext>
                </a:extLst>
              </p:cNvPr>
              <p:cNvGrpSpPr/>
              <p:nvPr/>
            </p:nvGrpSpPr>
            <p:grpSpPr>
              <a:xfrm>
                <a:off x="1169762" y="960671"/>
                <a:ext cx="1283152" cy="1283152"/>
                <a:chOff x="9555843" y="3453948"/>
                <a:chExt cx="1283152" cy="1283152"/>
              </a:xfrm>
            </p:grpSpPr>
            <p:sp>
              <p:nvSpPr>
                <p:cNvPr id="42" name="Rectangle 41">
                  <a:extLst>
                    <a:ext uri="{FF2B5EF4-FFF2-40B4-BE49-F238E27FC236}">
                      <a16:creationId xmlns:a16="http://schemas.microsoft.com/office/drawing/2014/main" id="{9FC8BB3A-2EF2-4B41-9AA6-9AF9F96DC966}"/>
                    </a:ext>
                  </a:extLst>
                </p:cNvPr>
                <p:cNvSpPr/>
                <p:nvPr/>
              </p:nvSpPr>
              <p:spPr>
                <a:xfrm>
                  <a:off x="9555843" y="3453948"/>
                  <a:ext cx="1283152" cy="1283152"/>
                </a:xfrm>
                <a:prstGeom prst="rect">
                  <a:avLst/>
                </a:prstGeom>
                <a:solidFill>
                  <a:schemeClr val="bg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3" name="Graphic 42" descr="Sign Language">
                  <a:extLst>
                    <a:ext uri="{FF2B5EF4-FFF2-40B4-BE49-F238E27FC236}">
                      <a16:creationId xmlns:a16="http://schemas.microsoft.com/office/drawing/2014/main" id="{C842019A-2843-4689-BE37-F17CCA8F6A2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783558" y="3641279"/>
                  <a:ext cx="834096" cy="914400"/>
                </a:xfrm>
                <a:prstGeom prst="rect">
                  <a:avLst/>
                </a:prstGeom>
              </p:spPr>
            </p:pic>
          </p:grpSp>
        </p:grpSp>
      </p:grpSp>
      <p:grpSp>
        <p:nvGrpSpPr>
          <p:cNvPr id="44" name="Group 43">
            <a:extLst>
              <a:ext uri="{FF2B5EF4-FFF2-40B4-BE49-F238E27FC236}">
                <a16:creationId xmlns:a16="http://schemas.microsoft.com/office/drawing/2014/main" id="{85CF4998-26EB-400D-9A60-F6072E53A849}"/>
              </a:ext>
            </a:extLst>
          </p:cNvPr>
          <p:cNvGrpSpPr/>
          <p:nvPr/>
        </p:nvGrpSpPr>
        <p:grpSpPr>
          <a:xfrm>
            <a:off x="396061" y="1712656"/>
            <a:ext cx="886918" cy="4643070"/>
            <a:chOff x="1314763" y="1657350"/>
            <a:chExt cx="886918" cy="4643070"/>
          </a:xfrm>
        </p:grpSpPr>
        <p:cxnSp>
          <p:nvCxnSpPr>
            <p:cNvPr id="45" name="Straight Arrow Connector 44">
              <a:extLst>
                <a:ext uri="{FF2B5EF4-FFF2-40B4-BE49-F238E27FC236}">
                  <a16:creationId xmlns:a16="http://schemas.microsoft.com/office/drawing/2014/main" id="{12DAD7D1-B5F2-4DB0-91E8-EE3B48145C39}"/>
                </a:ext>
              </a:extLst>
            </p:cNvPr>
            <p:cNvCxnSpPr>
              <a:cxnSpLocks/>
            </p:cNvCxnSpPr>
            <p:nvPr/>
          </p:nvCxnSpPr>
          <p:spPr>
            <a:xfrm flipV="1">
              <a:off x="2201681" y="1657350"/>
              <a:ext cx="0" cy="4643070"/>
            </a:xfrm>
            <a:prstGeom prst="straightConnector1">
              <a:avLst/>
            </a:prstGeom>
            <a:ln w="101600">
              <a:solidFill>
                <a:srgbClr val="A66BD3"/>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EC96846-18AC-4D15-879F-8C6794F2C2F4}"/>
                    </a:ext>
                  </a:extLst>
                </p:cNvPr>
                <p:cNvSpPr txBox="1"/>
                <p:nvPr/>
              </p:nvSpPr>
              <p:spPr>
                <a:xfrm>
                  <a:off x="1314763" y="3097343"/>
                  <a:ext cx="781560" cy="1133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oMath>
                    </m:oMathPara>
                  </a14:m>
                  <a:endParaRPr lang="en-CA" sz="6000" dirty="0">
                    <a:solidFill>
                      <a:srgbClr val="7030A0"/>
                    </a:solidFill>
                  </a:endParaRPr>
                </a:p>
              </p:txBody>
            </p:sp>
          </mc:Choice>
          <mc:Fallback xmlns="">
            <p:sp>
              <p:nvSpPr>
                <p:cNvPr id="67" name="TextBox 66">
                  <a:extLst>
                    <a:ext uri="{FF2B5EF4-FFF2-40B4-BE49-F238E27FC236}">
                      <a16:creationId xmlns:a16="http://schemas.microsoft.com/office/drawing/2014/main" id="{FFE0CD17-0EFD-4F75-BB2A-9F68070AFDBB}"/>
                    </a:ext>
                  </a:extLst>
                </p:cNvPr>
                <p:cNvSpPr txBox="1">
                  <a:spLocks noRot="1" noChangeAspect="1" noMove="1" noResize="1" noEditPoints="1" noAdjustHandles="1" noChangeArrowheads="1" noChangeShapeType="1" noTextEdit="1"/>
                </p:cNvSpPr>
                <p:nvPr/>
              </p:nvSpPr>
              <p:spPr>
                <a:xfrm>
                  <a:off x="1314763" y="3097343"/>
                  <a:ext cx="781560" cy="1133772"/>
                </a:xfrm>
                <a:prstGeom prst="rect">
                  <a:avLst/>
                </a:prstGeom>
                <a:blipFill>
                  <a:blip r:embed="rId13"/>
                  <a:stretch>
                    <a:fillRect/>
                  </a:stretch>
                </a:blipFill>
              </p:spPr>
              <p:txBody>
                <a:bodyPr/>
                <a:lstStyle/>
                <a:p>
                  <a:r>
                    <a:rPr lang="en-CA">
                      <a:noFill/>
                    </a:rPr>
                    <a:t> </a:t>
                  </a:r>
                </a:p>
              </p:txBody>
            </p:sp>
          </mc:Fallback>
        </mc:AlternateContent>
      </p:grpSp>
      <p:grpSp>
        <p:nvGrpSpPr>
          <p:cNvPr id="11" name="Group 10">
            <a:extLst>
              <a:ext uri="{FF2B5EF4-FFF2-40B4-BE49-F238E27FC236}">
                <a16:creationId xmlns:a16="http://schemas.microsoft.com/office/drawing/2014/main" id="{6BFC3B3D-720F-416E-B342-3FD5E1E182BA}"/>
              </a:ext>
            </a:extLst>
          </p:cNvPr>
          <p:cNvGrpSpPr/>
          <p:nvPr/>
        </p:nvGrpSpPr>
        <p:grpSpPr>
          <a:xfrm>
            <a:off x="4095750" y="5249372"/>
            <a:ext cx="8096250" cy="1502515"/>
            <a:chOff x="4095750" y="5249372"/>
            <a:chExt cx="8096250" cy="1502515"/>
          </a:xfrm>
        </p:grpSpPr>
        <p:sp>
          <p:nvSpPr>
            <p:cNvPr id="39" name="TextBox 38">
              <a:extLst>
                <a:ext uri="{FF2B5EF4-FFF2-40B4-BE49-F238E27FC236}">
                  <a16:creationId xmlns:a16="http://schemas.microsoft.com/office/drawing/2014/main" id="{B0DD2ABB-C567-4A47-B3E3-5ECA73C18C8B}"/>
                </a:ext>
              </a:extLst>
            </p:cNvPr>
            <p:cNvSpPr txBox="1"/>
            <p:nvPr/>
          </p:nvSpPr>
          <p:spPr>
            <a:xfrm>
              <a:off x="4095750" y="5305337"/>
              <a:ext cx="8096250" cy="1446550"/>
            </a:xfrm>
            <a:prstGeom prst="rect">
              <a:avLst/>
            </a:prstGeom>
            <a:noFill/>
          </p:spPr>
          <p:txBody>
            <a:bodyPr wrap="square" rtlCol="0">
              <a:spAutoFit/>
            </a:bodyPr>
            <a:lstStyle/>
            <a:p>
              <a:r>
                <a:rPr lang="en-US" sz="4400" i="0" dirty="0"/>
                <a:t>       happens </a:t>
              </a:r>
              <a:r>
                <a:rPr lang="en-US" sz="4400" i="0" dirty="0">
                  <a:solidFill>
                    <a:srgbClr val="00B050"/>
                  </a:solidFill>
                </a:rPr>
                <a:t>5 time units after </a:t>
              </a:r>
              <a:r>
                <a:rPr lang="en-US" sz="4400" i="0" dirty="0"/>
                <a:t>and</a:t>
              </a:r>
            </a:p>
            <a:p>
              <a:r>
                <a:rPr lang="en-US" sz="4400" i="0" dirty="0"/>
                <a:t>  </a:t>
              </a:r>
              <a:r>
                <a:rPr lang="en-US" sz="4400" i="0" dirty="0">
                  <a:solidFill>
                    <a:srgbClr val="C00000"/>
                  </a:solidFill>
                </a:rPr>
                <a:t>2.5 space units to the </a:t>
              </a:r>
              <a:r>
                <a:rPr lang="en-US" sz="4400" i="0" u="sng" dirty="0">
                  <a:solidFill>
                    <a:srgbClr val="C00000"/>
                  </a:solidFill>
                </a:rPr>
                <a:t>left</a:t>
              </a:r>
              <a:r>
                <a:rPr lang="en-US" sz="4400" i="0" dirty="0">
                  <a:solidFill>
                    <a:srgbClr val="C00000"/>
                  </a:solidFill>
                </a:rPr>
                <a:t> </a:t>
              </a:r>
              <a:r>
                <a:rPr lang="en-US" sz="4400" i="0" dirty="0"/>
                <a:t>of  </a:t>
              </a:r>
              <a:endParaRPr lang="en-US" sz="4400" dirty="0"/>
            </a:p>
          </p:txBody>
        </p:sp>
        <p:pic>
          <p:nvPicPr>
            <p:cNvPr id="40" name="Picture 2" descr="Image result for sneeze icon">
              <a:extLst>
                <a:ext uri="{FF2B5EF4-FFF2-40B4-BE49-F238E27FC236}">
                  <a16:creationId xmlns:a16="http://schemas.microsoft.com/office/drawing/2014/main" id="{36D267D4-DBB5-4FF7-A76E-974AE54D4F70}"/>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b="54448"/>
            <a:stretch/>
          </p:blipFill>
          <p:spPr bwMode="auto">
            <a:xfrm rot="1431413">
              <a:off x="11216385" y="6018803"/>
              <a:ext cx="874559" cy="684469"/>
            </a:xfrm>
            <a:prstGeom prst="rect">
              <a:avLst/>
            </a:prstGeom>
            <a:noFill/>
            <a:extLst>
              <a:ext uri="{909E8E84-426E-40DD-AFC4-6F175D3DCCD1}">
                <a14:hiddenFill xmlns:a14="http://schemas.microsoft.com/office/drawing/2010/main">
                  <a:solidFill>
                    <a:srgbClr val="FFFFFF"/>
                  </a:solidFill>
                </a14:hiddenFill>
              </a:ext>
            </a:extLst>
          </p:spPr>
        </p:pic>
        <p:pic>
          <p:nvPicPr>
            <p:cNvPr id="49" name="Graphic 48" descr="Sign Language">
              <a:extLst>
                <a:ext uri="{FF2B5EF4-FFF2-40B4-BE49-F238E27FC236}">
                  <a16:creationId xmlns:a16="http://schemas.microsoft.com/office/drawing/2014/main" id="{3C121E96-D1A8-41C3-BE18-3DEFFBBAD76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290267" y="5249372"/>
              <a:ext cx="834096" cy="914400"/>
            </a:xfrm>
            <a:prstGeom prst="rect">
              <a:avLst/>
            </a:prstGeom>
          </p:spPr>
        </p:pic>
      </p:grpSp>
      <p:grpSp>
        <p:nvGrpSpPr>
          <p:cNvPr id="12" name="Group 11">
            <a:extLst>
              <a:ext uri="{FF2B5EF4-FFF2-40B4-BE49-F238E27FC236}">
                <a16:creationId xmlns:a16="http://schemas.microsoft.com/office/drawing/2014/main" id="{C67CC714-FC90-411B-99A5-8A632B84F86C}"/>
              </a:ext>
            </a:extLst>
          </p:cNvPr>
          <p:cNvGrpSpPr/>
          <p:nvPr/>
        </p:nvGrpSpPr>
        <p:grpSpPr>
          <a:xfrm>
            <a:off x="1870715" y="1649220"/>
            <a:ext cx="1927794" cy="3820962"/>
            <a:chOff x="1870715" y="1649220"/>
            <a:chExt cx="1927794" cy="3820962"/>
          </a:xfrm>
        </p:grpSpPr>
        <p:cxnSp>
          <p:nvCxnSpPr>
            <p:cNvPr id="53" name="Straight Arrow Connector 52">
              <a:extLst>
                <a:ext uri="{FF2B5EF4-FFF2-40B4-BE49-F238E27FC236}">
                  <a16:creationId xmlns:a16="http://schemas.microsoft.com/office/drawing/2014/main" id="{541F9CC0-51DD-470E-AA8F-39C6CED1923F}"/>
                </a:ext>
              </a:extLst>
            </p:cNvPr>
            <p:cNvCxnSpPr>
              <a:cxnSpLocks/>
            </p:cNvCxnSpPr>
            <p:nvPr/>
          </p:nvCxnSpPr>
          <p:spPr>
            <a:xfrm flipV="1">
              <a:off x="2832740" y="2592195"/>
              <a:ext cx="489519" cy="972987"/>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nvGrpSpPr>
            <p:cNvPr id="5" name="Group 4">
              <a:extLst>
                <a:ext uri="{FF2B5EF4-FFF2-40B4-BE49-F238E27FC236}">
                  <a16:creationId xmlns:a16="http://schemas.microsoft.com/office/drawing/2014/main" id="{A5D389B0-1F9A-4DE8-9F58-2A0B9DD40A12}"/>
                </a:ext>
              </a:extLst>
            </p:cNvPr>
            <p:cNvGrpSpPr/>
            <p:nvPr/>
          </p:nvGrpSpPr>
          <p:grpSpPr>
            <a:xfrm>
              <a:off x="1870715" y="1649220"/>
              <a:ext cx="1927794" cy="3820962"/>
              <a:chOff x="1870715" y="1649220"/>
              <a:chExt cx="1927794" cy="3820962"/>
            </a:xfrm>
          </p:grpSpPr>
          <p:cxnSp>
            <p:nvCxnSpPr>
              <p:cNvPr id="51" name="Straight Arrow Connector 50">
                <a:extLst>
                  <a:ext uri="{FF2B5EF4-FFF2-40B4-BE49-F238E27FC236}">
                    <a16:creationId xmlns:a16="http://schemas.microsoft.com/office/drawing/2014/main" id="{802995CC-98C5-4DDA-9786-EA99A4D44300}"/>
                  </a:ext>
                </a:extLst>
              </p:cNvPr>
              <p:cNvCxnSpPr>
                <a:cxnSpLocks/>
              </p:cNvCxnSpPr>
              <p:nvPr/>
            </p:nvCxnSpPr>
            <p:spPr>
              <a:xfrm flipV="1">
                <a:off x="1870715" y="4497195"/>
                <a:ext cx="489519" cy="972987"/>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52" name="Straight Arrow Connector 51">
                <a:extLst>
                  <a:ext uri="{FF2B5EF4-FFF2-40B4-BE49-F238E27FC236}">
                    <a16:creationId xmlns:a16="http://schemas.microsoft.com/office/drawing/2014/main" id="{637BE731-0DD4-4D21-88AD-E3136CEF8148}"/>
                  </a:ext>
                </a:extLst>
              </p:cNvPr>
              <p:cNvCxnSpPr>
                <a:cxnSpLocks/>
              </p:cNvCxnSpPr>
              <p:nvPr/>
            </p:nvCxnSpPr>
            <p:spPr>
              <a:xfrm flipV="1">
                <a:off x="2356490" y="3535170"/>
                <a:ext cx="489519" cy="972987"/>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54" name="Straight Arrow Connector 53">
                <a:extLst>
                  <a:ext uri="{FF2B5EF4-FFF2-40B4-BE49-F238E27FC236}">
                    <a16:creationId xmlns:a16="http://schemas.microsoft.com/office/drawing/2014/main" id="{0A2B4C7D-2BAA-417F-B148-AD2E5DEBE166}"/>
                  </a:ext>
                </a:extLst>
              </p:cNvPr>
              <p:cNvCxnSpPr>
                <a:cxnSpLocks/>
              </p:cNvCxnSpPr>
              <p:nvPr/>
            </p:nvCxnSpPr>
            <p:spPr>
              <a:xfrm flipV="1">
                <a:off x="3308990" y="1649220"/>
                <a:ext cx="489519" cy="972987"/>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grpSp>
        <p:nvGrpSpPr>
          <p:cNvPr id="9" name="Group 8">
            <a:extLst>
              <a:ext uri="{FF2B5EF4-FFF2-40B4-BE49-F238E27FC236}">
                <a16:creationId xmlns:a16="http://schemas.microsoft.com/office/drawing/2014/main" id="{8A5ED473-21AA-4E2E-94ED-2DD90AAF0458}"/>
              </a:ext>
            </a:extLst>
          </p:cNvPr>
          <p:cNvGrpSpPr/>
          <p:nvPr/>
        </p:nvGrpSpPr>
        <p:grpSpPr>
          <a:xfrm>
            <a:off x="1286324" y="1676720"/>
            <a:ext cx="2486023" cy="9525"/>
            <a:chOff x="1286324" y="1676720"/>
            <a:chExt cx="2486023" cy="9525"/>
          </a:xfrm>
        </p:grpSpPr>
        <p:cxnSp>
          <p:nvCxnSpPr>
            <p:cNvPr id="55" name="Straight Arrow Connector 54">
              <a:extLst>
                <a:ext uri="{FF2B5EF4-FFF2-40B4-BE49-F238E27FC236}">
                  <a16:creationId xmlns:a16="http://schemas.microsoft.com/office/drawing/2014/main" id="{679DD572-16BA-424D-A0EE-984603379F08}"/>
                </a:ext>
              </a:extLst>
            </p:cNvPr>
            <p:cNvCxnSpPr>
              <a:cxnSpLocks/>
            </p:cNvCxnSpPr>
            <p:nvPr/>
          </p:nvCxnSpPr>
          <p:spPr>
            <a:xfrm flipH="1">
              <a:off x="1286324" y="1676720"/>
              <a:ext cx="590101" cy="0"/>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56" name="Straight Arrow Connector 55">
              <a:extLst>
                <a:ext uri="{FF2B5EF4-FFF2-40B4-BE49-F238E27FC236}">
                  <a16:creationId xmlns:a16="http://schemas.microsoft.com/office/drawing/2014/main" id="{6AB44F94-12E2-4F8B-A9F9-6C9B8A5A7E7F}"/>
                </a:ext>
              </a:extLst>
            </p:cNvPr>
            <p:cNvCxnSpPr>
              <a:cxnSpLocks/>
            </p:cNvCxnSpPr>
            <p:nvPr/>
          </p:nvCxnSpPr>
          <p:spPr>
            <a:xfrm rot="10800000">
              <a:off x="1867348" y="1676720"/>
              <a:ext cx="952499" cy="0"/>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57" name="Straight Arrow Connector 56">
              <a:extLst>
                <a:ext uri="{FF2B5EF4-FFF2-40B4-BE49-F238E27FC236}">
                  <a16:creationId xmlns:a16="http://schemas.microsoft.com/office/drawing/2014/main" id="{34DCAD5C-932F-4FC9-938B-2DA94EE086F9}"/>
                </a:ext>
              </a:extLst>
            </p:cNvPr>
            <p:cNvCxnSpPr>
              <a:cxnSpLocks/>
            </p:cNvCxnSpPr>
            <p:nvPr/>
          </p:nvCxnSpPr>
          <p:spPr>
            <a:xfrm rot="10800000">
              <a:off x="2819848" y="1686245"/>
              <a:ext cx="952499" cy="0"/>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p14="http://schemas.microsoft.com/office/powerpoint/2010/main" xmlns:iact="http://schemas.microsoft.com/office/powerpoint/2014/inkAction">
        <mc:Choice Requires="p14 iact">
          <p:contentPart p14:bwMode="auto" r:id="rId22">
            <p14:nvContentPartPr>
              <p14:cNvPr id="19" name="Ink 18">
                <a:extLst>
                  <a:ext uri="{FF2B5EF4-FFF2-40B4-BE49-F238E27FC236}">
                    <a16:creationId xmlns:a16="http://schemas.microsoft.com/office/drawing/2014/main" id="{59D2FF02-A8EA-4143-ABA8-33C15E58AF98}"/>
                  </a:ext>
                </a:extLst>
              </p14:cNvPr>
              <p14:cNvContentPartPr/>
              <p14:nvPr>
                <p:extLst>
                  <p:ext uri="{42D2F446-02D8-4167-A562-619A0277C38B}">
                    <p15:isNarration xmlns:p15="http://schemas.microsoft.com/office/powerpoint/2012/main" val="1"/>
                  </p:ext>
                </p:extLst>
              </p14:nvPr>
            </p14:nvContentPartPr>
            <p14:xfrm>
              <a:off x="9020856" y="3512440"/>
              <a:ext cx="2329920" cy="54720"/>
            </p14:xfrm>
          </p:contentPart>
        </mc:Choice>
        <mc:Fallback xmlns="">
          <p:pic>
            <p:nvPicPr>
              <p:cNvPr id="19" name="Ink 18">
                <a:extLst>
                  <a:ext uri="{FF2B5EF4-FFF2-40B4-BE49-F238E27FC236}">
                    <a16:creationId xmlns:a16="http://schemas.microsoft.com/office/drawing/2014/main" id="{59D2FF02-A8EA-4143-ABA8-33C15E58AF98}"/>
                  </a:ext>
                </a:extLst>
              </p:cNvPr>
              <p:cNvPicPr>
                <a:picLocks noGrp="1" noRot="1" noChangeAspect="1" noMove="1" noResize="1" noEditPoints="1" noAdjustHandles="1" noChangeArrowheads="1" noChangeShapeType="1"/>
              </p:cNvPicPr>
              <p:nvPr/>
            </p:nvPicPr>
            <p:blipFill>
              <a:blip r:embed="rId23"/>
              <a:stretch>
                <a:fillRect/>
              </a:stretch>
            </p:blipFill>
            <p:spPr>
              <a:xfrm>
                <a:off x="9011496" y="3503080"/>
                <a:ext cx="2348640" cy="73440"/>
              </a:xfrm>
              <a:prstGeom prst="rect">
                <a:avLst/>
              </a:prstGeom>
            </p:spPr>
          </p:pic>
        </mc:Fallback>
      </mc:AlternateContent>
      <p:pic>
        <p:nvPicPr>
          <p:cNvPr id="41" name="Picture 2" descr="Ford Mustang, Car, Racing Car, Sports Car, Automobile">
            <a:extLst>
              <a:ext uri="{FF2B5EF4-FFF2-40B4-BE49-F238E27FC236}">
                <a16:creationId xmlns:a16="http://schemas.microsoft.com/office/drawing/2014/main" id="{CACC812E-A820-4B34-AAA3-82ED2B571C10}"/>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flipH="1">
            <a:off x="3180475" y="916214"/>
            <a:ext cx="1432144" cy="70707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806179170"/>
      </p:ext>
    </p:extLst>
  </p:cSld>
  <p:clrMapOvr>
    <a:masterClrMapping/>
  </p:clrMapOvr>
  <mc:AlternateContent xmlns:mc="http://schemas.openxmlformats.org/markup-compatibility/2006" xmlns:p14="http://schemas.microsoft.com/office/powerpoint/2010/main">
    <mc:Choice Requires="p14">
      <p:transition spd="slow" p14:dur="2000" advTm="23760"/>
    </mc:Choice>
    <mc:Fallback xmlns="">
      <p:transition spd="slow" advTm="23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md type="call" cmd="playFrom(0.0)">
                                      <p:cBhvr>
                                        <p:cTn id="7" dur="1" fill="hold"/>
                                        <p:tgtEl>
                                          <p:spTgt spid="19"/>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down)">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righ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BEFD07-8D4D-4BE8-9F18-30905C627C98}"/>
              </a:ext>
            </a:extLst>
          </p:cNvPr>
          <p:cNvSpPr txBox="1">
            <a:spLocks/>
          </p:cNvSpPr>
          <p:nvPr/>
        </p:nvSpPr>
        <p:spPr>
          <a:xfrm>
            <a:off x="-10447" y="-460888"/>
            <a:ext cx="11916697" cy="177533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0070C0"/>
                </a:solidFill>
              </a:rPr>
              <a:t>Spacetime Basis (aka reference frame)</a:t>
            </a:r>
          </a:p>
        </p:txBody>
      </p:sp>
      <p:pic>
        <p:nvPicPr>
          <p:cNvPr id="15" name="Picture 14">
            <a:extLst>
              <a:ext uri="{FF2B5EF4-FFF2-40B4-BE49-F238E27FC236}">
                <a16:creationId xmlns:a16="http://schemas.microsoft.com/office/drawing/2014/main" id="{0604529F-8100-47DF-98EA-EB42C5956320}"/>
              </a:ext>
            </a:extLst>
          </p:cNvPr>
          <p:cNvPicPr>
            <a:picLocks noChangeAspect="1"/>
          </p:cNvPicPr>
          <p:nvPr/>
        </p:nvPicPr>
        <p:blipFill rotWithShape="1">
          <a:blip r:embed="rId4"/>
          <a:srcRect l="16788" t="1160" r="19350" b="-3981"/>
          <a:stretch/>
        </p:blipFill>
        <p:spPr>
          <a:xfrm>
            <a:off x="0" y="1028700"/>
            <a:ext cx="6277428" cy="5905500"/>
          </a:xfrm>
          <a:prstGeom prst="rect">
            <a:avLst/>
          </a:prstGeom>
        </p:spPr>
      </p:pic>
      <p:cxnSp>
        <p:nvCxnSpPr>
          <p:cNvPr id="48" name="Straight Connector 47">
            <a:extLst>
              <a:ext uri="{FF2B5EF4-FFF2-40B4-BE49-F238E27FC236}">
                <a16:creationId xmlns:a16="http://schemas.microsoft.com/office/drawing/2014/main" id="{0BB4AD57-6994-41E4-8E29-F0F9E4F5336C}"/>
              </a:ext>
            </a:extLst>
          </p:cNvPr>
          <p:cNvCxnSpPr>
            <a:cxnSpLocks/>
          </p:cNvCxnSpPr>
          <p:nvPr/>
        </p:nvCxnSpPr>
        <p:spPr>
          <a:xfrm flipV="1">
            <a:off x="1422316" y="1659988"/>
            <a:ext cx="2381836" cy="4722350"/>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A2566B86-CBA3-4C86-A63B-48EECB31EFD6}"/>
              </a:ext>
            </a:extLst>
          </p:cNvPr>
          <p:cNvSpPr/>
          <p:nvPr/>
        </p:nvSpPr>
        <p:spPr>
          <a:xfrm>
            <a:off x="1248228" y="6210300"/>
            <a:ext cx="285750" cy="2857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71" name="Group 70">
            <a:extLst>
              <a:ext uri="{FF2B5EF4-FFF2-40B4-BE49-F238E27FC236}">
                <a16:creationId xmlns:a16="http://schemas.microsoft.com/office/drawing/2014/main" id="{2B7DE852-FCDC-43BA-91DC-D6E4AA61627F}"/>
              </a:ext>
            </a:extLst>
          </p:cNvPr>
          <p:cNvGrpSpPr/>
          <p:nvPr/>
        </p:nvGrpSpPr>
        <p:grpSpPr>
          <a:xfrm>
            <a:off x="1384940" y="5440170"/>
            <a:ext cx="987232" cy="972987"/>
            <a:chOff x="4652274" y="3279936"/>
            <a:chExt cx="939058" cy="925508"/>
          </a:xfrm>
        </p:grpSpPr>
        <p:cxnSp>
          <p:nvCxnSpPr>
            <p:cNvPr id="72" name="Straight Arrow Connector 71">
              <a:extLst>
                <a:ext uri="{FF2B5EF4-FFF2-40B4-BE49-F238E27FC236}">
                  <a16:creationId xmlns:a16="http://schemas.microsoft.com/office/drawing/2014/main" id="{D26FBB5A-96FF-4FB9-B8DE-1244CC9E6131}"/>
                </a:ext>
              </a:extLst>
            </p:cNvPr>
            <p:cNvCxnSpPr>
              <a:cxnSpLocks/>
            </p:cNvCxnSpPr>
            <p:nvPr/>
          </p:nvCxnSpPr>
          <p:spPr>
            <a:xfrm>
              <a:off x="4685312" y="4175874"/>
              <a:ext cx="906020" cy="0"/>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73" name="Straight Arrow Connector 72">
              <a:extLst>
                <a:ext uri="{FF2B5EF4-FFF2-40B4-BE49-F238E27FC236}">
                  <a16:creationId xmlns:a16="http://schemas.microsoft.com/office/drawing/2014/main" id="{798D7E53-E43C-4BC7-B346-48D7F707E181}"/>
                </a:ext>
              </a:extLst>
            </p:cNvPr>
            <p:cNvCxnSpPr>
              <a:cxnSpLocks/>
            </p:cNvCxnSpPr>
            <p:nvPr/>
          </p:nvCxnSpPr>
          <p:spPr>
            <a:xfrm flipV="1">
              <a:off x="4652274" y="3279936"/>
              <a:ext cx="465632" cy="925508"/>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E429B935-74B7-48DF-8B47-2C38ABEAF77B}"/>
                  </a:ext>
                </a:extLst>
              </p:cNvPr>
              <p:cNvSpPr txBox="1"/>
              <p:nvPr/>
            </p:nvSpPr>
            <p:spPr>
              <a:xfrm>
                <a:off x="5733143" y="2117816"/>
                <a:ext cx="6458857" cy="13451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7200" b="0" i="1" smtClean="0">
                              <a:solidFill>
                                <a:srgbClr val="7030A0"/>
                              </a:solidFill>
                              <a:latin typeface="Cambria Math" panose="02040503050406030204" pitchFamily="18" charset="0"/>
                            </a:rPr>
                          </m:ctrlPr>
                        </m:accPr>
                        <m:e>
                          <m:r>
                            <a:rPr lang="en-US" sz="7200" b="0" i="1" smtClean="0">
                              <a:solidFill>
                                <a:srgbClr val="7030A0"/>
                              </a:solidFill>
                              <a:latin typeface="Cambria Math" panose="02040503050406030204" pitchFamily="18" charset="0"/>
                            </a:rPr>
                            <m:t>𝑆</m:t>
                          </m:r>
                        </m:e>
                      </m:acc>
                      <m:r>
                        <a:rPr lang="en-US" sz="7200" b="0" i="1" smtClean="0">
                          <a:solidFill>
                            <a:schemeClr val="tx1"/>
                          </a:solidFill>
                          <a:latin typeface="Cambria Math" panose="02040503050406030204" pitchFamily="18" charset="0"/>
                        </a:rPr>
                        <m:t>=5</m:t>
                      </m:r>
                      <m:acc>
                        <m:accPr>
                          <m:chr m:val="̃"/>
                          <m:ctrlPr>
                            <a:rPr lang="en-US" sz="7200" b="0" i="1" smtClean="0">
                              <a:solidFill>
                                <a:srgbClr val="C00000"/>
                              </a:solidFill>
                              <a:latin typeface="Cambria Math" panose="02040503050406030204" pitchFamily="18" charset="0"/>
                            </a:rPr>
                          </m:ctrlPr>
                        </m:accPr>
                        <m:e>
                          <m:acc>
                            <m:accPr>
                              <m:chr m:val="⃗"/>
                              <m:ctrlPr>
                                <a:rPr lang="en-US" sz="7200" i="1" smtClean="0">
                                  <a:solidFill>
                                    <a:srgbClr val="C00000"/>
                                  </a:solidFill>
                                  <a:latin typeface="Cambria Math" panose="02040503050406030204" pitchFamily="18" charset="0"/>
                                </a:rPr>
                              </m:ctrlPr>
                            </m:accPr>
                            <m:e>
                              <m:sSub>
                                <m:sSubPr>
                                  <m:ctrlPr>
                                    <a:rPr lang="en-US" sz="7200" i="1">
                                      <a:solidFill>
                                        <a:srgbClr val="C00000"/>
                                      </a:solidFill>
                                      <a:latin typeface="Cambria Math" panose="02040503050406030204" pitchFamily="18" charset="0"/>
                                    </a:rPr>
                                  </m:ctrlPr>
                                </m:sSubPr>
                                <m:e>
                                  <m:r>
                                    <a:rPr lang="en-US" sz="7200" i="1">
                                      <a:solidFill>
                                        <a:srgbClr val="C00000"/>
                                      </a:solidFill>
                                      <a:latin typeface="Cambria Math" panose="02040503050406030204" pitchFamily="18" charset="0"/>
                                    </a:rPr>
                                    <m:t>𝑒</m:t>
                                  </m:r>
                                </m:e>
                                <m:sub>
                                  <m:r>
                                    <a:rPr lang="en-US" sz="7200" i="1">
                                      <a:solidFill>
                                        <a:srgbClr val="C00000"/>
                                      </a:solidFill>
                                      <a:latin typeface="Cambria Math" panose="02040503050406030204" pitchFamily="18" charset="0"/>
                                    </a:rPr>
                                    <m:t>𝑡</m:t>
                                  </m:r>
                                </m:sub>
                              </m:sSub>
                            </m:e>
                          </m:acc>
                        </m:e>
                      </m:acc>
                      <m:r>
                        <a:rPr lang="en-US" sz="7200" b="0" i="1" smtClean="0">
                          <a:solidFill>
                            <a:schemeClr val="tx1"/>
                          </a:solidFill>
                          <a:latin typeface="Cambria Math" panose="02040503050406030204" pitchFamily="18" charset="0"/>
                        </a:rPr>
                        <m:t>−2.5</m:t>
                      </m:r>
                      <m:acc>
                        <m:accPr>
                          <m:chr m:val="̃"/>
                          <m:ctrlPr>
                            <a:rPr lang="en-US" sz="7200" b="0" i="1" smtClean="0">
                              <a:solidFill>
                                <a:srgbClr val="C00000"/>
                              </a:solidFill>
                              <a:latin typeface="Cambria Math" panose="02040503050406030204" pitchFamily="18" charset="0"/>
                            </a:rPr>
                          </m:ctrlPr>
                        </m:accPr>
                        <m:e>
                          <m:acc>
                            <m:accPr>
                              <m:chr m:val="⃗"/>
                              <m:ctrlPr>
                                <a:rPr lang="en-US" sz="7200" i="1">
                                  <a:solidFill>
                                    <a:srgbClr val="C00000"/>
                                  </a:solidFill>
                                  <a:latin typeface="Cambria Math" panose="02040503050406030204" pitchFamily="18" charset="0"/>
                                </a:rPr>
                              </m:ctrlPr>
                            </m:accPr>
                            <m:e>
                              <m:sSub>
                                <m:sSubPr>
                                  <m:ctrlPr>
                                    <a:rPr lang="en-US" sz="7200" i="1">
                                      <a:solidFill>
                                        <a:srgbClr val="C00000"/>
                                      </a:solidFill>
                                      <a:latin typeface="Cambria Math" panose="02040503050406030204" pitchFamily="18" charset="0"/>
                                    </a:rPr>
                                  </m:ctrlPr>
                                </m:sSubPr>
                                <m:e>
                                  <m:r>
                                    <a:rPr lang="en-US" sz="7200" i="1">
                                      <a:solidFill>
                                        <a:srgbClr val="C00000"/>
                                      </a:solidFill>
                                      <a:latin typeface="Cambria Math" panose="02040503050406030204" pitchFamily="18" charset="0"/>
                                    </a:rPr>
                                    <m:t>𝑒</m:t>
                                  </m:r>
                                </m:e>
                                <m:sub>
                                  <m:r>
                                    <a:rPr lang="en-US" sz="7200" i="1">
                                      <a:solidFill>
                                        <a:srgbClr val="C00000"/>
                                      </a:solidFill>
                                      <a:latin typeface="Cambria Math" panose="02040503050406030204" pitchFamily="18" charset="0"/>
                                    </a:rPr>
                                    <m:t>𝑥</m:t>
                                  </m:r>
                                </m:sub>
                              </m:sSub>
                            </m:e>
                          </m:acc>
                        </m:e>
                      </m:acc>
                    </m:oMath>
                  </m:oMathPara>
                </a14:m>
                <a:endParaRPr lang="en-US" sz="7200" dirty="0">
                  <a:solidFill>
                    <a:srgbClr val="002060"/>
                  </a:solidFill>
                </a:endParaRPr>
              </a:p>
            </p:txBody>
          </p:sp>
        </mc:Choice>
        <mc:Fallback xmlns="">
          <p:sp>
            <p:nvSpPr>
              <p:cNvPr id="74" name="TextBox 73">
                <a:extLst>
                  <a:ext uri="{FF2B5EF4-FFF2-40B4-BE49-F238E27FC236}">
                    <a16:creationId xmlns:a16="http://schemas.microsoft.com/office/drawing/2014/main" id="{E429B935-74B7-48DF-8B47-2C38ABEAF77B}"/>
                  </a:ext>
                </a:extLst>
              </p:cNvPr>
              <p:cNvSpPr txBox="1">
                <a:spLocks noRot="1" noChangeAspect="1" noMove="1" noResize="1" noEditPoints="1" noAdjustHandles="1" noChangeArrowheads="1" noChangeShapeType="1" noTextEdit="1"/>
              </p:cNvSpPr>
              <p:nvPr/>
            </p:nvSpPr>
            <p:spPr>
              <a:xfrm>
                <a:off x="5733143" y="2117816"/>
                <a:ext cx="6458857" cy="1345112"/>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F7E25135-60C5-474F-B448-F07644B04CB0}"/>
                  </a:ext>
                </a:extLst>
              </p:cNvPr>
              <p:cNvSpPr txBox="1"/>
              <p:nvPr/>
            </p:nvSpPr>
            <p:spPr>
              <a:xfrm>
                <a:off x="1073388" y="4538940"/>
                <a:ext cx="1261862" cy="9236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i="1" smtClean="0">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i="1">
                                      <a:solidFill>
                                        <a:srgbClr val="C00000"/>
                                      </a:solidFill>
                                      <a:latin typeface="Cambria Math" panose="02040503050406030204" pitchFamily="18" charset="0"/>
                                    </a:rPr>
                                    <m:t>𝑡</m:t>
                                  </m:r>
                                </m:sub>
                              </m:sSub>
                            </m:e>
                          </m:acc>
                        </m:e>
                      </m:acc>
                    </m:oMath>
                  </m:oMathPara>
                </a14:m>
                <a:endParaRPr lang="en-US" sz="4800" dirty="0">
                  <a:solidFill>
                    <a:srgbClr val="C00000"/>
                  </a:solidFill>
                </a:endParaRPr>
              </a:p>
            </p:txBody>
          </p:sp>
        </mc:Choice>
        <mc:Fallback xmlns="">
          <p:sp>
            <p:nvSpPr>
              <p:cNvPr id="75" name="TextBox 74">
                <a:extLst>
                  <a:ext uri="{FF2B5EF4-FFF2-40B4-BE49-F238E27FC236}">
                    <a16:creationId xmlns:a16="http://schemas.microsoft.com/office/drawing/2014/main" id="{F7E25135-60C5-474F-B448-F07644B04CB0}"/>
                  </a:ext>
                </a:extLst>
              </p:cNvPr>
              <p:cNvSpPr txBox="1">
                <a:spLocks noRot="1" noChangeAspect="1" noMove="1" noResize="1" noEditPoints="1" noAdjustHandles="1" noChangeArrowheads="1" noChangeShapeType="1" noTextEdit="1"/>
              </p:cNvSpPr>
              <p:nvPr/>
            </p:nvSpPr>
            <p:spPr>
              <a:xfrm>
                <a:off x="1073388" y="4538940"/>
                <a:ext cx="1261862" cy="923651"/>
              </a:xfrm>
              <a:prstGeom prst="rect">
                <a:avLst/>
              </a:prstGeom>
              <a:blipFill>
                <a:blip r:embed="rId1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5C87AA8E-55CC-4FBF-9188-872830EA81EA}"/>
                  </a:ext>
                </a:extLst>
              </p:cNvPr>
              <p:cNvSpPr txBox="1"/>
              <p:nvPr/>
            </p:nvSpPr>
            <p:spPr>
              <a:xfrm>
                <a:off x="1855676" y="5449157"/>
                <a:ext cx="1261862" cy="9236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i="1" smtClean="0">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𝑥</m:t>
                                  </m:r>
                                </m:sub>
                              </m:sSub>
                            </m:e>
                          </m:acc>
                        </m:e>
                      </m:acc>
                    </m:oMath>
                  </m:oMathPara>
                </a14:m>
                <a:endParaRPr lang="en-US" sz="4800" dirty="0">
                  <a:solidFill>
                    <a:srgbClr val="C00000"/>
                  </a:solidFill>
                </a:endParaRPr>
              </a:p>
            </p:txBody>
          </p:sp>
        </mc:Choice>
        <mc:Fallback xmlns="">
          <p:sp>
            <p:nvSpPr>
              <p:cNvPr id="76" name="TextBox 75">
                <a:extLst>
                  <a:ext uri="{FF2B5EF4-FFF2-40B4-BE49-F238E27FC236}">
                    <a16:creationId xmlns:a16="http://schemas.microsoft.com/office/drawing/2014/main" id="{5C87AA8E-55CC-4FBF-9188-872830EA81EA}"/>
                  </a:ext>
                </a:extLst>
              </p:cNvPr>
              <p:cNvSpPr txBox="1">
                <a:spLocks noRot="1" noChangeAspect="1" noMove="1" noResize="1" noEditPoints="1" noAdjustHandles="1" noChangeArrowheads="1" noChangeShapeType="1" noTextEdit="1"/>
              </p:cNvSpPr>
              <p:nvPr/>
            </p:nvSpPr>
            <p:spPr>
              <a:xfrm>
                <a:off x="1855676" y="5449157"/>
                <a:ext cx="1261862" cy="923651"/>
              </a:xfrm>
              <a:prstGeom prst="rect">
                <a:avLst/>
              </a:prstGeom>
              <a:blipFill>
                <a:blip r:embed="rId17"/>
                <a:stretch>
                  <a:fillRect/>
                </a:stretch>
              </a:blipFill>
            </p:spPr>
            <p:txBody>
              <a:bodyPr/>
              <a:lstStyle/>
              <a:p>
                <a:r>
                  <a:rPr lang="en-CA">
                    <a:noFill/>
                  </a:rPr>
                  <a:t> </a:t>
                </a:r>
              </a:p>
            </p:txBody>
          </p:sp>
        </mc:Fallback>
      </mc:AlternateContent>
      <p:pic>
        <p:nvPicPr>
          <p:cNvPr id="38" name="Picture 2" descr="Image result for sneeze icon">
            <a:extLst>
              <a:ext uri="{FF2B5EF4-FFF2-40B4-BE49-F238E27FC236}">
                <a16:creationId xmlns:a16="http://schemas.microsoft.com/office/drawing/2014/main" id="{E7478394-C4F0-4867-87E9-E9CDCBD33819}"/>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b="54448"/>
          <a:stretch/>
        </p:blipFill>
        <p:spPr bwMode="auto">
          <a:xfrm rot="1431413">
            <a:off x="405591" y="6055431"/>
            <a:ext cx="829544" cy="649239"/>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AE1D1FF4-3EA9-4277-88D2-A44EFE155CE5}"/>
              </a:ext>
            </a:extLst>
          </p:cNvPr>
          <p:cNvGrpSpPr/>
          <p:nvPr/>
        </p:nvGrpSpPr>
        <p:grpSpPr>
          <a:xfrm>
            <a:off x="-1329" y="1156791"/>
            <a:ext cx="1460833" cy="1719759"/>
            <a:chOff x="839681" y="960671"/>
            <a:chExt cx="1460833" cy="1719759"/>
          </a:xfrm>
        </p:grpSpPr>
        <p:sp>
          <p:nvSpPr>
            <p:cNvPr id="34" name="Oval 33">
              <a:extLst>
                <a:ext uri="{FF2B5EF4-FFF2-40B4-BE49-F238E27FC236}">
                  <a16:creationId xmlns:a16="http://schemas.microsoft.com/office/drawing/2014/main" id="{4538E5F1-C4BC-47EB-8E8C-8DD61CE7C27B}"/>
                </a:ext>
              </a:extLst>
            </p:cNvPr>
            <p:cNvSpPr/>
            <p:nvPr/>
          </p:nvSpPr>
          <p:spPr>
            <a:xfrm>
              <a:off x="1990964" y="1401502"/>
              <a:ext cx="285750" cy="28575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5" name="Group 34">
              <a:extLst>
                <a:ext uri="{FF2B5EF4-FFF2-40B4-BE49-F238E27FC236}">
                  <a16:creationId xmlns:a16="http://schemas.microsoft.com/office/drawing/2014/main" id="{B546E56E-5E7C-4003-912F-BCCBD6461987}"/>
                </a:ext>
              </a:extLst>
            </p:cNvPr>
            <p:cNvGrpSpPr/>
            <p:nvPr/>
          </p:nvGrpSpPr>
          <p:grpSpPr>
            <a:xfrm>
              <a:off x="839681" y="960671"/>
              <a:ext cx="1460833" cy="1719759"/>
              <a:chOff x="992081" y="960671"/>
              <a:chExt cx="1460833" cy="1719759"/>
            </a:xfrm>
          </p:grpSpPr>
          <p:pic>
            <p:nvPicPr>
              <p:cNvPr id="36" name="Picture 2" descr="Image result for marie curie">
                <a:extLst>
                  <a:ext uri="{FF2B5EF4-FFF2-40B4-BE49-F238E27FC236}">
                    <a16:creationId xmlns:a16="http://schemas.microsoft.com/office/drawing/2014/main" id="{F3FCCB0A-6DCF-4461-968D-6012E0FDE0A9}"/>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7739" r="5774"/>
              <a:stretch/>
            </p:blipFill>
            <p:spPr bwMode="auto">
              <a:xfrm flipH="1">
                <a:off x="992081" y="1446899"/>
                <a:ext cx="875724" cy="1233531"/>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9C64B67E-3498-4CF0-85FF-320A1CD6D8A8}"/>
                  </a:ext>
                </a:extLst>
              </p:cNvPr>
              <p:cNvGrpSpPr/>
              <p:nvPr/>
            </p:nvGrpSpPr>
            <p:grpSpPr>
              <a:xfrm>
                <a:off x="1169762" y="960671"/>
                <a:ext cx="1283152" cy="1283152"/>
                <a:chOff x="9555843" y="3453948"/>
                <a:chExt cx="1283152" cy="1283152"/>
              </a:xfrm>
            </p:grpSpPr>
            <p:sp>
              <p:nvSpPr>
                <p:cNvPr id="42" name="Rectangle 41">
                  <a:extLst>
                    <a:ext uri="{FF2B5EF4-FFF2-40B4-BE49-F238E27FC236}">
                      <a16:creationId xmlns:a16="http://schemas.microsoft.com/office/drawing/2014/main" id="{9FC8BB3A-2EF2-4B41-9AA6-9AF9F96DC966}"/>
                    </a:ext>
                  </a:extLst>
                </p:cNvPr>
                <p:cNvSpPr/>
                <p:nvPr/>
              </p:nvSpPr>
              <p:spPr>
                <a:xfrm>
                  <a:off x="9555843" y="3453948"/>
                  <a:ext cx="1283152" cy="1283152"/>
                </a:xfrm>
                <a:prstGeom prst="rect">
                  <a:avLst/>
                </a:prstGeom>
                <a:solidFill>
                  <a:schemeClr val="bg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3" name="Graphic 42" descr="Sign Language">
                  <a:extLst>
                    <a:ext uri="{FF2B5EF4-FFF2-40B4-BE49-F238E27FC236}">
                      <a16:creationId xmlns:a16="http://schemas.microsoft.com/office/drawing/2014/main" id="{C842019A-2843-4689-BE37-F17CCA8F6A2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783558" y="3641279"/>
                  <a:ext cx="834096" cy="914400"/>
                </a:xfrm>
                <a:prstGeom prst="rect">
                  <a:avLst/>
                </a:prstGeom>
              </p:spPr>
            </p:pic>
          </p:grpSp>
        </p:grpSp>
      </p:grpSp>
      <p:grpSp>
        <p:nvGrpSpPr>
          <p:cNvPr id="44" name="Group 43">
            <a:extLst>
              <a:ext uri="{FF2B5EF4-FFF2-40B4-BE49-F238E27FC236}">
                <a16:creationId xmlns:a16="http://schemas.microsoft.com/office/drawing/2014/main" id="{85CF4998-26EB-400D-9A60-F6072E53A849}"/>
              </a:ext>
            </a:extLst>
          </p:cNvPr>
          <p:cNvGrpSpPr/>
          <p:nvPr/>
        </p:nvGrpSpPr>
        <p:grpSpPr>
          <a:xfrm>
            <a:off x="396061" y="1712656"/>
            <a:ext cx="886918" cy="4643070"/>
            <a:chOff x="1314763" y="1657350"/>
            <a:chExt cx="886918" cy="4643070"/>
          </a:xfrm>
        </p:grpSpPr>
        <p:cxnSp>
          <p:nvCxnSpPr>
            <p:cNvPr id="45" name="Straight Arrow Connector 44">
              <a:extLst>
                <a:ext uri="{FF2B5EF4-FFF2-40B4-BE49-F238E27FC236}">
                  <a16:creationId xmlns:a16="http://schemas.microsoft.com/office/drawing/2014/main" id="{12DAD7D1-B5F2-4DB0-91E8-EE3B48145C39}"/>
                </a:ext>
              </a:extLst>
            </p:cNvPr>
            <p:cNvCxnSpPr>
              <a:cxnSpLocks/>
            </p:cNvCxnSpPr>
            <p:nvPr/>
          </p:nvCxnSpPr>
          <p:spPr>
            <a:xfrm flipV="1">
              <a:off x="2201681" y="1657350"/>
              <a:ext cx="0" cy="4643070"/>
            </a:xfrm>
            <a:prstGeom prst="straightConnector1">
              <a:avLst/>
            </a:prstGeom>
            <a:ln w="101600">
              <a:solidFill>
                <a:srgbClr val="A66BD3"/>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EC96846-18AC-4D15-879F-8C6794F2C2F4}"/>
                    </a:ext>
                  </a:extLst>
                </p:cNvPr>
                <p:cNvSpPr txBox="1"/>
                <p:nvPr/>
              </p:nvSpPr>
              <p:spPr>
                <a:xfrm>
                  <a:off x="1314763" y="3097343"/>
                  <a:ext cx="781560" cy="1133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oMath>
                    </m:oMathPara>
                  </a14:m>
                  <a:endParaRPr lang="en-CA" sz="6000" dirty="0">
                    <a:solidFill>
                      <a:srgbClr val="7030A0"/>
                    </a:solidFill>
                  </a:endParaRPr>
                </a:p>
              </p:txBody>
            </p:sp>
          </mc:Choice>
          <mc:Fallback xmlns="">
            <p:sp>
              <p:nvSpPr>
                <p:cNvPr id="67" name="TextBox 66">
                  <a:extLst>
                    <a:ext uri="{FF2B5EF4-FFF2-40B4-BE49-F238E27FC236}">
                      <a16:creationId xmlns:a16="http://schemas.microsoft.com/office/drawing/2014/main" id="{FFE0CD17-0EFD-4F75-BB2A-9F68070AFDBB}"/>
                    </a:ext>
                  </a:extLst>
                </p:cNvPr>
                <p:cNvSpPr txBox="1">
                  <a:spLocks noRot="1" noChangeAspect="1" noMove="1" noResize="1" noEditPoints="1" noAdjustHandles="1" noChangeArrowheads="1" noChangeShapeType="1" noTextEdit="1"/>
                </p:cNvSpPr>
                <p:nvPr/>
              </p:nvSpPr>
              <p:spPr>
                <a:xfrm>
                  <a:off x="1314763" y="3097343"/>
                  <a:ext cx="781560" cy="1133772"/>
                </a:xfrm>
                <a:prstGeom prst="rect">
                  <a:avLst/>
                </a:prstGeom>
                <a:blipFill>
                  <a:blip r:embed="rId13"/>
                  <a:stretch>
                    <a:fillRect/>
                  </a:stretch>
                </a:blipFill>
              </p:spPr>
              <p:txBody>
                <a:bodyPr/>
                <a:lstStyle/>
                <a:p>
                  <a:r>
                    <a:rPr lang="en-CA">
                      <a:noFill/>
                    </a:rPr>
                    <a:t> </a:t>
                  </a:r>
                </a:p>
              </p:txBody>
            </p:sp>
          </mc:Fallback>
        </mc:AlternateContent>
      </p:grpSp>
      <p:grpSp>
        <p:nvGrpSpPr>
          <p:cNvPr id="11" name="Group 10">
            <a:extLst>
              <a:ext uri="{FF2B5EF4-FFF2-40B4-BE49-F238E27FC236}">
                <a16:creationId xmlns:a16="http://schemas.microsoft.com/office/drawing/2014/main" id="{6BFC3B3D-720F-416E-B342-3FD5E1E182BA}"/>
              </a:ext>
            </a:extLst>
          </p:cNvPr>
          <p:cNvGrpSpPr/>
          <p:nvPr/>
        </p:nvGrpSpPr>
        <p:grpSpPr>
          <a:xfrm>
            <a:off x="4095750" y="5249372"/>
            <a:ext cx="8096250" cy="1502515"/>
            <a:chOff x="4095750" y="5249372"/>
            <a:chExt cx="8096250" cy="1502515"/>
          </a:xfrm>
        </p:grpSpPr>
        <p:sp>
          <p:nvSpPr>
            <p:cNvPr id="39" name="TextBox 38">
              <a:extLst>
                <a:ext uri="{FF2B5EF4-FFF2-40B4-BE49-F238E27FC236}">
                  <a16:creationId xmlns:a16="http://schemas.microsoft.com/office/drawing/2014/main" id="{B0DD2ABB-C567-4A47-B3E3-5ECA73C18C8B}"/>
                </a:ext>
              </a:extLst>
            </p:cNvPr>
            <p:cNvSpPr txBox="1"/>
            <p:nvPr/>
          </p:nvSpPr>
          <p:spPr>
            <a:xfrm>
              <a:off x="4095750" y="5305337"/>
              <a:ext cx="8096250" cy="1446550"/>
            </a:xfrm>
            <a:prstGeom prst="rect">
              <a:avLst/>
            </a:prstGeom>
            <a:noFill/>
          </p:spPr>
          <p:txBody>
            <a:bodyPr wrap="square" rtlCol="0">
              <a:spAutoFit/>
            </a:bodyPr>
            <a:lstStyle/>
            <a:p>
              <a:r>
                <a:rPr lang="en-US" sz="4400" i="0" dirty="0"/>
                <a:t>       happens </a:t>
              </a:r>
              <a:r>
                <a:rPr lang="en-US" sz="4400" i="0" dirty="0">
                  <a:solidFill>
                    <a:srgbClr val="00B050"/>
                  </a:solidFill>
                </a:rPr>
                <a:t>5 time units after </a:t>
              </a:r>
              <a:r>
                <a:rPr lang="en-US" sz="4400" i="0" dirty="0"/>
                <a:t>and</a:t>
              </a:r>
            </a:p>
            <a:p>
              <a:r>
                <a:rPr lang="en-US" sz="4400" i="0" dirty="0"/>
                <a:t>  </a:t>
              </a:r>
              <a:r>
                <a:rPr lang="en-US" sz="4400" i="0" dirty="0">
                  <a:solidFill>
                    <a:srgbClr val="C00000"/>
                  </a:solidFill>
                </a:rPr>
                <a:t>2.5 space units to the </a:t>
              </a:r>
              <a:r>
                <a:rPr lang="en-US" sz="4400" i="0" u="sng" dirty="0">
                  <a:solidFill>
                    <a:srgbClr val="C00000"/>
                  </a:solidFill>
                </a:rPr>
                <a:t>left</a:t>
              </a:r>
              <a:r>
                <a:rPr lang="en-US" sz="4400" i="0" dirty="0">
                  <a:solidFill>
                    <a:srgbClr val="C00000"/>
                  </a:solidFill>
                </a:rPr>
                <a:t> </a:t>
              </a:r>
              <a:r>
                <a:rPr lang="en-US" sz="4400" i="0" dirty="0"/>
                <a:t>of  </a:t>
              </a:r>
              <a:endParaRPr lang="en-US" sz="4400" dirty="0"/>
            </a:p>
          </p:txBody>
        </p:sp>
        <p:pic>
          <p:nvPicPr>
            <p:cNvPr id="40" name="Picture 2" descr="Image result for sneeze icon">
              <a:extLst>
                <a:ext uri="{FF2B5EF4-FFF2-40B4-BE49-F238E27FC236}">
                  <a16:creationId xmlns:a16="http://schemas.microsoft.com/office/drawing/2014/main" id="{36D267D4-DBB5-4FF7-A76E-974AE54D4F70}"/>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b="54448"/>
            <a:stretch/>
          </p:blipFill>
          <p:spPr bwMode="auto">
            <a:xfrm rot="1431413">
              <a:off x="11216385" y="6018803"/>
              <a:ext cx="874559" cy="684469"/>
            </a:xfrm>
            <a:prstGeom prst="rect">
              <a:avLst/>
            </a:prstGeom>
            <a:noFill/>
            <a:extLst>
              <a:ext uri="{909E8E84-426E-40DD-AFC4-6F175D3DCCD1}">
                <a14:hiddenFill xmlns:a14="http://schemas.microsoft.com/office/drawing/2010/main">
                  <a:solidFill>
                    <a:srgbClr val="FFFFFF"/>
                  </a:solidFill>
                </a14:hiddenFill>
              </a:ext>
            </a:extLst>
          </p:spPr>
        </p:pic>
        <p:pic>
          <p:nvPicPr>
            <p:cNvPr id="49" name="Graphic 48" descr="Sign Language">
              <a:extLst>
                <a:ext uri="{FF2B5EF4-FFF2-40B4-BE49-F238E27FC236}">
                  <a16:creationId xmlns:a16="http://schemas.microsoft.com/office/drawing/2014/main" id="{3C121E96-D1A8-41C3-BE18-3DEFFBBAD76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290267" y="5249372"/>
              <a:ext cx="834096" cy="914400"/>
            </a:xfrm>
            <a:prstGeom prst="rect">
              <a:avLst/>
            </a:prstGeom>
          </p:spPr>
        </p:pic>
      </p:grpSp>
      <p:grpSp>
        <p:nvGrpSpPr>
          <p:cNvPr id="12" name="Group 11">
            <a:extLst>
              <a:ext uri="{FF2B5EF4-FFF2-40B4-BE49-F238E27FC236}">
                <a16:creationId xmlns:a16="http://schemas.microsoft.com/office/drawing/2014/main" id="{C67CC714-FC90-411B-99A5-8A632B84F86C}"/>
              </a:ext>
            </a:extLst>
          </p:cNvPr>
          <p:cNvGrpSpPr/>
          <p:nvPr/>
        </p:nvGrpSpPr>
        <p:grpSpPr>
          <a:xfrm>
            <a:off x="1870715" y="1649220"/>
            <a:ext cx="1927794" cy="3820962"/>
            <a:chOff x="1870715" y="1649220"/>
            <a:chExt cx="1927794" cy="3820962"/>
          </a:xfrm>
        </p:grpSpPr>
        <p:cxnSp>
          <p:nvCxnSpPr>
            <p:cNvPr id="53" name="Straight Arrow Connector 52">
              <a:extLst>
                <a:ext uri="{FF2B5EF4-FFF2-40B4-BE49-F238E27FC236}">
                  <a16:creationId xmlns:a16="http://schemas.microsoft.com/office/drawing/2014/main" id="{541F9CC0-51DD-470E-AA8F-39C6CED1923F}"/>
                </a:ext>
              </a:extLst>
            </p:cNvPr>
            <p:cNvCxnSpPr>
              <a:cxnSpLocks/>
            </p:cNvCxnSpPr>
            <p:nvPr/>
          </p:nvCxnSpPr>
          <p:spPr>
            <a:xfrm flipV="1">
              <a:off x="2832740" y="2592195"/>
              <a:ext cx="489519" cy="972987"/>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nvGrpSpPr>
            <p:cNvPr id="5" name="Group 4">
              <a:extLst>
                <a:ext uri="{FF2B5EF4-FFF2-40B4-BE49-F238E27FC236}">
                  <a16:creationId xmlns:a16="http://schemas.microsoft.com/office/drawing/2014/main" id="{A5D389B0-1F9A-4DE8-9F58-2A0B9DD40A12}"/>
                </a:ext>
              </a:extLst>
            </p:cNvPr>
            <p:cNvGrpSpPr/>
            <p:nvPr/>
          </p:nvGrpSpPr>
          <p:grpSpPr>
            <a:xfrm>
              <a:off x="1870715" y="1649220"/>
              <a:ext cx="1927794" cy="3820962"/>
              <a:chOff x="1870715" y="1649220"/>
              <a:chExt cx="1927794" cy="3820962"/>
            </a:xfrm>
          </p:grpSpPr>
          <p:cxnSp>
            <p:nvCxnSpPr>
              <p:cNvPr id="51" name="Straight Arrow Connector 50">
                <a:extLst>
                  <a:ext uri="{FF2B5EF4-FFF2-40B4-BE49-F238E27FC236}">
                    <a16:creationId xmlns:a16="http://schemas.microsoft.com/office/drawing/2014/main" id="{802995CC-98C5-4DDA-9786-EA99A4D44300}"/>
                  </a:ext>
                </a:extLst>
              </p:cNvPr>
              <p:cNvCxnSpPr>
                <a:cxnSpLocks/>
              </p:cNvCxnSpPr>
              <p:nvPr/>
            </p:nvCxnSpPr>
            <p:spPr>
              <a:xfrm flipV="1">
                <a:off x="1870715" y="4497195"/>
                <a:ext cx="489519" cy="972987"/>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52" name="Straight Arrow Connector 51">
                <a:extLst>
                  <a:ext uri="{FF2B5EF4-FFF2-40B4-BE49-F238E27FC236}">
                    <a16:creationId xmlns:a16="http://schemas.microsoft.com/office/drawing/2014/main" id="{637BE731-0DD4-4D21-88AD-E3136CEF8148}"/>
                  </a:ext>
                </a:extLst>
              </p:cNvPr>
              <p:cNvCxnSpPr>
                <a:cxnSpLocks/>
              </p:cNvCxnSpPr>
              <p:nvPr/>
            </p:nvCxnSpPr>
            <p:spPr>
              <a:xfrm flipV="1">
                <a:off x="2356490" y="3535170"/>
                <a:ext cx="489519" cy="972987"/>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54" name="Straight Arrow Connector 53">
                <a:extLst>
                  <a:ext uri="{FF2B5EF4-FFF2-40B4-BE49-F238E27FC236}">
                    <a16:creationId xmlns:a16="http://schemas.microsoft.com/office/drawing/2014/main" id="{0A2B4C7D-2BAA-417F-B148-AD2E5DEBE166}"/>
                  </a:ext>
                </a:extLst>
              </p:cNvPr>
              <p:cNvCxnSpPr>
                <a:cxnSpLocks/>
              </p:cNvCxnSpPr>
              <p:nvPr/>
            </p:nvCxnSpPr>
            <p:spPr>
              <a:xfrm flipV="1">
                <a:off x="3308990" y="1649220"/>
                <a:ext cx="489519" cy="972987"/>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grpSp>
        <p:nvGrpSpPr>
          <p:cNvPr id="9" name="Group 8">
            <a:extLst>
              <a:ext uri="{FF2B5EF4-FFF2-40B4-BE49-F238E27FC236}">
                <a16:creationId xmlns:a16="http://schemas.microsoft.com/office/drawing/2014/main" id="{8A5ED473-21AA-4E2E-94ED-2DD90AAF0458}"/>
              </a:ext>
            </a:extLst>
          </p:cNvPr>
          <p:cNvGrpSpPr/>
          <p:nvPr/>
        </p:nvGrpSpPr>
        <p:grpSpPr>
          <a:xfrm>
            <a:off x="1286324" y="1676720"/>
            <a:ext cx="2486023" cy="9525"/>
            <a:chOff x="1286324" y="1676720"/>
            <a:chExt cx="2486023" cy="9525"/>
          </a:xfrm>
        </p:grpSpPr>
        <p:cxnSp>
          <p:nvCxnSpPr>
            <p:cNvPr id="55" name="Straight Arrow Connector 54">
              <a:extLst>
                <a:ext uri="{FF2B5EF4-FFF2-40B4-BE49-F238E27FC236}">
                  <a16:creationId xmlns:a16="http://schemas.microsoft.com/office/drawing/2014/main" id="{679DD572-16BA-424D-A0EE-984603379F08}"/>
                </a:ext>
              </a:extLst>
            </p:cNvPr>
            <p:cNvCxnSpPr>
              <a:cxnSpLocks/>
            </p:cNvCxnSpPr>
            <p:nvPr/>
          </p:nvCxnSpPr>
          <p:spPr>
            <a:xfrm flipH="1">
              <a:off x="1286324" y="1676720"/>
              <a:ext cx="590101" cy="0"/>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56" name="Straight Arrow Connector 55">
              <a:extLst>
                <a:ext uri="{FF2B5EF4-FFF2-40B4-BE49-F238E27FC236}">
                  <a16:creationId xmlns:a16="http://schemas.microsoft.com/office/drawing/2014/main" id="{6AB44F94-12E2-4F8B-A9F9-6C9B8A5A7E7F}"/>
                </a:ext>
              </a:extLst>
            </p:cNvPr>
            <p:cNvCxnSpPr>
              <a:cxnSpLocks/>
            </p:cNvCxnSpPr>
            <p:nvPr/>
          </p:nvCxnSpPr>
          <p:spPr>
            <a:xfrm rot="10800000">
              <a:off x="1867348" y="1676720"/>
              <a:ext cx="952499" cy="0"/>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57" name="Straight Arrow Connector 56">
              <a:extLst>
                <a:ext uri="{FF2B5EF4-FFF2-40B4-BE49-F238E27FC236}">
                  <a16:creationId xmlns:a16="http://schemas.microsoft.com/office/drawing/2014/main" id="{34DCAD5C-932F-4FC9-938B-2DA94EE086F9}"/>
                </a:ext>
              </a:extLst>
            </p:cNvPr>
            <p:cNvCxnSpPr>
              <a:cxnSpLocks/>
            </p:cNvCxnSpPr>
            <p:nvPr/>
          </p:nvCxnSpPr>
          <p:spPr>
            <a:xfrm rot="10800000">
              <a:off x="2819848" y="1686245"/>
              <a:ext cx="952499" cy="0"/>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pic>
        <p:nvPicPr>
          <p:cNvPr id="41" name="Picture 2" descr="Ford Mustang, Car, Racing Car, Sports Car, Automobile">
            <a:extLst>
              <a:ext uri="{FF2B5EF4-FFF2-40B4-BE49-F238E27FC236}">
                <a16:creationId xmlns:a16="http://schemas.microsoft.com/office/drawing/2014/main" id="{CACC812E-A820-4B34-AAA3-82ED2B571C10}"/>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flipH="1">
            <a:off x="3180475" y="916214"/>
            <a:ext cx="1432144" cy="7070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A9B8C92-1B20-4D39-8A76-90AEEC17045B}"/>
                  </a:ext>
                </a:extLst>
              </p:cNvPr>
              <p:cNvSpPr txBox="1"/>
              <p:nvPr/>
            </p:nvSpPr>
            <p:spPr>
              <a:xfrm>
                <a:off x="5692503" y="786856"/>
                <a:ext cx="6458857" cy="13451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7200" b="0" i="1" smtClean="0">
                              <a:solidFill>
                                <a:srgbClr val="7030A0"/>
                              </a:solidFill>
                              <a:latin typeface="Cambria Math" panose="02040503050406030204" pitchFamily="18" charset="0"/>
                            </a:rPr>
                          </m:ctrlPr>
                        </m:accPr>
                        <m:e>
                          <m:r>
                            <a:rPr lang="en-US" sz="7200" b="0" i="1" smtClean="0">
                              <a:solidFill>
                                <a:srgbClr val="7030A0"/>
                              </a:solidFill>
                              <a:latin typeface="Cambria Math" panose="02040503050406030204" pitchFamily="18" charset="0"/>
                            </a:rPr>
                            <m:t>𝑆</m:t>
                          </m:r>
                        </m:e>
                      </m:acc>
                      <m:r>
                        <a:rPr lang="en-US" sz="7200" b="0" i="1" smtClean="0">
                          <a:solidFill>
                            <a:schemeClr val="tx1"/>
                          </a:solidFill>
                          <a:latin typeface="Cambria Math" panose="02040503050406030204" pitchFamily="18" charset="0"/>
                        </a:rPr>
                        <m:t>=5</m:t>
                      </m:r>
                      <m:acc>
                        <m:accPr>
                          <m:chr m:val="⃗"/>
                          <m:ctrlPr>
                            <a:rPr lang="en-US" sz="7200" b="0" i="1" smtClean="0">
                              <a:solidFill>
                                <a:srgbClr val="002060"/>
                              </a:solidFill>
                              <a:latin typeface="Cambria Math" panose="02040503050406030204" pitchFamily="18" charset="0"/>
                            </a:rPr>
                          </m:ctrlPr>
                        </m:accPr>
                        <m:e>
                          <m:sSub>
                            <m:sSubPr>
                              <m:ctrlPr>
                                <a:rPr lang="en-US" sz="7200" b="0" i="1" smtClean="0">
                                  <a:solidFill>
                                    <a:srgbClr val="002060"/>
                                  </a:solidFill>
                                  <a:latin typeface="Cambria Math" panose="02040503050406030204" pitchFamily="18" charset="0"/>
                                </a:rPr>
                              </m:ctrlPr>
                            </m:sSubPr>
                            <m:e>
                              <m:r>
                                <a:rPr lang="en-US" sz="7200" b="0" i="1" smtClean="0">
                                  <a:solidFill>
                                    <a:srgbClr val="002060"/>
                                  </a:solidFill>
                                  <a:latin typeface="Cambria Math" panose="02040503050406030204" pitchFamily="18" charset="0"/>
                                </a:rPr>
                                <m:t>𝑒</m:t>
                              </m:r>
                            </m:e>
                            <m:sub>
                              <m:r>
                                <a:rPr lang="en-US" sz="7200" b="0" i="1" smtClean="0">
                                  <a:solidFill>
                                    <a:srgbClr val="002060"/>
                                  </a:solidFill>
                                  <a:latin typeface="Cambria Math" panose="02040503050406030204" pitchFamily="18" charset="0"/>
                                </a:rPr>
                                <m:t>𝑡</m:t>
                              </m:r>
                            </m:sub>
                          </m:sSub>
                        </m:e>
                      </m:acc>
                      <m:r>
                        <a:rPr lang="en-US" sz="7200" b="0" i="1" smtClean="0">
                          <a:solidFill>
                            <a:schemeClr val="tx1"/>
                          </a:solidFill>
                          <a:latin typeface="Cambria Math" panose="02040503050406030204" pitchFamily="18" charset="0"/>
                        </a:rPr>
                        <m:t>+  0 </m:t>
                      </m:r>
                      <m:acc>
                        <m:accPr>
                          <m:chr m:val="⃗"/>
                          <m:ctrlPr>
                            <a:rPr lang="en-US" sz="7200" i="1" smtClean="0">
                              <a:solidFill>
                                <a:srgbClr val="002060"/>
                              </a:solidFill>
                              <a:latin typeface="Cambria Math" panose="02040503050406030204" pitchFamily="18" charset="0"/>
                            </a:rPr>
                          </m:ctrlPr>
                        </m:accPr>
                        <m:e>
                          <m:sSub>
                            <m:sSubPr>
                              <m:ctrlPr>
                                <a:rPr lang="en-US" sz="7200" i="1">
                                  <a:solidFill>
                                    <a:srgbClr val="002060"/>
                                  </a:solidFill>
                                  <a:latin typeface="Cambria Math" panose="02040503050406030204" pitchFamily="18" charset="0"/>
                                </a:rPr>
                              </m:ctrlPr>
                            </m:sSubPr>
                            <m:e>
                              <m:r>
                                <a:rPr lang="en-US" sz="7200" i="1">
                                  <a:solidFill>
                                    <a:srgbClr val="002060"/>
                                  </a:solidFill>
                                  <a:latin typeface="Cambria Math" panose="02040503050406030204" pitchFamily="18" charset="0"/>
                                </a:rPr>
                                <m:t>𝑒</m:t>
                              </m:r>
                            </m:e>
                            <m:sub>
                              <m:r>
                                <a:rPr lang="en-US" sz="7200" i="1">
                                  <a:solidFill>
                                    <a:srgbClr val="002060"/>
                                  </a:solidFill>
                                  <a:latin typeface="Cambria Math" panose="02040503050406030204" pitchFamily="18" charset="0"/>
                                </a:rPr>
                                <m:t>𝑥</m:t>
                              </m:r>
                            </m:sub>
                          </m:sSub>
                        </m:e>
                      </m:acc>
                    </m:oMath>
                  </m:oMathPara>
                </a14:m>
                <a:endParaRPr lang="en-US" sz="7200" dirty="0">
                  <a:solidFill>
                    <a:srgbClr val="002060"/>
                  </a:solidFill>
                </a:endParaRPr>
              </a:p>
            </p:txBody>
          </p:sp>
        </mc:Choice>
        <mc:Fallback xmlns="">
          <p:sp>
            <p:nvSpPr>
              <p:cNvPr id="46" name="TextBox 45">
                <a:extLst>
                  <a:ext uri="{FF2B5EF4-FFF2-40B4-BE49-F238E27FC236}">
                    <a16:creationId xmlns:a16="http://schemas.microsoft.com/office/drawing/2014/main" id="{2A9B8C92-1B20-4D39-8A76-90AEEC17045B}"/>
                  </a:ext>
                </a:extLst>
              </p:cNvPr>
              <p:cNvSpPr txBox="1">
                <a:spLocks noRot="1" noChangeAspect="1" noMove="1" noResize="1" noEditPoints="1" noAdjustHandles="1" noChangeArrowheads="1" noChangeShapeType="1" noTextEdit="1"/>
              </p:cNvSpPr>
              <p:nvPr/>
            </p:nvSpPr>
            <p:spPr>
              <a:xfrm>
                <a:off x="5692503" y="786856"/>
                <a:ext cx="6458857" cy="1345112"/>
              </a:xfrm>
              <a:prstGeom prst="rect">
                <a:avLst/>
              </a:prstGeom>
              <a:blipFill>
                <a:blip r:embed="rId23"/>
                <a:stretch>
                  <a:fillRect/>
                </a:stretch>
              </a:blipFill>
            </p:spPr>
            <p:txBody>
              <a:bodyPr/>
              <a:lstStyle/>
              <a:p>
                <a:r>
                  <a:rPr lang="en-CA">
                    <a:noFill/>
                  </a:rPr>
                  <a:t> </a:t>
                </a:r>
              </a:p>
            </p:txBody>
          </p:sp>
        </mc:Fallback>
      </mc:AlternateContent>
      <p:grpSp>
        <p:nvGrpSpPr>
          <p:cNvPr id="58" name="Group 57">
            <a:extLst>
              <a:ext uri="{FF2B5EF4-FFF2-40B4-BE49-F238E27FC236}">
                <a16:creationId xmlns:a16="http://schemas.microsoft.com/office/drawing/2014/main" id="{1E9D4C91-C5AA-4496-ABFE-DEB6ED1C0168}"/>
              </a:ext>
            </a:extLst>
          </p:cNvPr>
          <p:cNvGrpSpPr/>
          <p:nvPr/>
        </p:nvGrpSpPr>
        <p:grpSpPr>
          <a:xfrm>
            <a:off x="379455" y="5387688"/>
            <a:ext cx="2825630" cy="1470312"/>
            <a:chOff x="435438" y="5387688"/>
            <a:chExt cx="2825630" cy="1470312"/>
          </a:xfrm>
        </p:grpSpPr>
        <p:grpSp>
          <p:nvGrpSpPr>
            <p:cNvPr id="59" name="Group 58">
              <a:extLst>
                <a:ext uri="{FF2B5EF4-FFF2-40B4-BE49-F238E27FC236}">
                  <a16:creationId xmlns:a16="http://schemas.microsoft.com/office/drawing/2014/main" id="{E827FD8C-5892-4E31-A759-D970CD90F784}"/>
                </a:ext>
              </a:extLst>
            </p:cNvPr>
            <p:cNvGrpSpPr/>
            <p:nvPr/>
          </p:nvGrpSpPr>
          <p:grpSpPr>
            <a:xfrm>
              <a:off x="435438" y="5387688"/>
              <a:ext cx="928842" cy="1112637"/>
              <a:chOff x="-4949872" y="4265372"/>
              <a:chExt cx="1125177" cy="1347822"/>
            </a:xfrm>
          </p:grpSpPr>
          <p:cxnSp>
            <p:nvCxnSpPr>
              <p:cNvPr id="63" name="Straight Arrow Connector 62">
                <a:extLst>
                  <a:ext uri="{FF2B5EF4-FFF2-40B4-BE49-F238E27FC236}">
                    <a16:creationId xmlns:a16="http://schemas.microsoft.com/office/drawing/2014/main" id="{7AD11428-73DD-4AD3-9E6C-2DAA9AEC3929}"/>
                  </a:ext>
                </a:extLst>
              </p:cNvPr>
              <p:cNvCxnSpPr>
                <a:cxnSpLocks/>
              </p:cNvCxnSpPr>
              <p:nvPr/>
            </p:nvCxnSpPr>
            <p:spPr>
              <a:xfrm flipV="1">
                <a:off x="-3882385" y="4415928"/>
                <a:ext cx="0" cy="1197266"/>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64" name="Subtitle 2">
                    <a:extLst>
                      <a:ext uri="{FF2B5EF4-FFF2-40B4-BE49-F238E27FC236}">
                        <a16:creationId xmlns:a16="http://schemas.microsoft.com/office/drawing/2014/main" id="{F922FF1B-BDCF-4194-BC78-4B6BF5004834}"/>
                      </a:ext>
                    </a:extLst>
                  </p:cNvPr>
                  <p:cNvSpPr txBox="1">
                    <a:spLocks/>
                  </p:cNvSpPr>
                  <p:nvPr/>
                </p:nvSpPr>
                <p:spPr>
                  <a:xfrm>
                    <a:off x="-4949872" y="4265372"/>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𝑡</m:t>
                                  </m:r>
                                </m:sub>
                              </m:sSub>
                            </m:e>
                          </m:acc>
                        </m:oMath>
                      </m:oMathPara>
                    </a14:m>
                    <a:endParaRPr lang="en-US" sz="4800" dirty="0">
                      <a:solidFill>
                        <a:schemeClr val="accent6">
                          <a:lumMod val="50000"/>
                        </a:schemeClr>
                      </a:solidFill>
                    </a:endParaRPr>
                  </a:p>
                </p:txBody>
              </p:sp>
            </mc:Choice>
            <mc:Fallback xmlns="">
              <p:sp>
                <p:nvSpPr>
                  <p:cNvPr id="64" name="Subtitle 2">
                    <a:extLst>
                      <a:ext uri="{FF2B5EF4-FFF2-40B4-BE49-F238E27FC236}">
                        <a16:creationId xmlns:a16="http://schemas.microsoft.com/office/drawing/2014/main" id="{F922FF1B-BDCF-4194-BC78-4B6BF5004834}"/>
                      </a:ext>
                    </a:extLst>
                  </p:cNvPr>
                  <p:cNvSpPr txBox="1">
                    <a:spLocks noRot="1" noChangeAspect="1" noMove="1" noResize="1" noEditPoints="1" noAdjustHandles="1" noChangeArrowheads="1" noChangeShapeType="1" noTextEdit="1"/>
                  </p:cNvSpPr>
                  <p:nvPr/>
                </p:nvSpPr>
                <p:spPr>
                  <a:xfrm>
                    <a:off x="-4949872" y="4265372"/>
                    <a:ext cx="1125177" cy="863396"/>
                  </a:xfrm>
                  <a:prstGeom prst="rect">
                    <a:avLst/>
                  </a:prstGeom>
                  <a:blipFill>
                    <a:blip r:embed="rId24"/>
                    <a:stretch>
                      <a:fillRect/>
                    </a:stretch>
                  </a:blipFill>
                </p:spPr>
                <p:txBody>
                  <a:bodyPr/>
                  <a:lstStyle/>
                  <a:p>
                    <a:r>
                      <a:rPr lang="en-CA">
                        <a:noFill/>
                      </a:rPr>
                      <a:t> </a:t>
                    </a:r>
                  </a:p>
                </p:txBody>
              </p:sp>
            </mc:Fallback>
          </mc:AlternateContent>
        </p:grpSp>
        <p:grpSp>
          <p:nvGrpSpPr>
            <p:cNvPr id="60" name="Group 59">
              <a:extLst>
                <a:ext uri="{FF2B5EF4-FFF2-40B4-BE49-F238E27FC236}">
                  <a16:creationId xmlns:a16="http://schemas.microsoft.com/office/drawing/2014/main" id="{09FDC026-36AB-4786-9412-566EC7D97C0B}"/>
                </a:ext>
              </a:extLst>
            </p:cNvPr>
            <p:cNvGrpSpPr/>
            <p:nvPr/>
          </p:nvGrpSpPr>
          <p:grpSpPr>
            <a:xfrm>
              <a:off x="1327156" y="6145260"/>
              <a:ext cx="1933912" cy="712740"/>
              <a:chOff x="-3869666" y="5183077"/>
              <a:chExt cx="2342695" cy="863396"/>
            </a:xfrm>
          </p:grpSpPr>
          <p:cxnSp>
            <p:nvCxnSpPr>
              <p:cNvPr id="61" name="Straight Arrow Connector 60">
                <a:extLst>
                  <a:ext uri="{FF2B5EF4-FFF2-40B4-BE49-F238E27FC236}">
                    <a16:creationId xmlns:a16="http://schemas.microsoft.com/office/drawing/2014/main" id="{F089066C-3943-4453-8A0C-9850475643BF}"/>
                  </a:ext>
                </a:extLst>
              </p:cNvPr>
              <p:cNvCxnSpPr>
                <a:cxnSpLocks/>
              </p:cNvCxnSpPr>
              <p:nvPr/>
            </p:nvCxnSpPr>
            <p:spPr>
              <a:xfrm>
                <a:off x="-3869666" y="5598322"/>
                <a:ext cx="1173791"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62" name="Subtitle 2">
                    <a:extLst>
                      <a:ext uri="{FF2B5EF4-FFF2-40B4-BE49-F238E27FC236}">
                        <a16:creationId xmlns:a16="http://schemas.microsoft.com/office/drawing/2014/main" id="{BF54A9DF-DD53-4CAB-954A-6C41C979E6FB}"/>
                      </a:ext>
                    </a:extLst>
                  </p:cNvPr>
                  <p:cNvSpPr txBox="1">
                    <a:spLocks/>
                  </p:cNvSpPr>
                  <p:nvPr/>
                </p:nvSpPr>
                <p:spPr>
                  <a:xfrm>
                    <a:off x="-2652148" y="5183077"/>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oMath>
                      </m:oMathPara>
                    </a14:m>
                    <a:endParaRPr lang="en-US" sz="4800" dirty="0">
                      <a:solidFill>
                        <a:srgbClr val="002060"/>
                      </a:solidFill>
                    </a:endParaRPr>
                  </a:p>
                </p:txBody>
              </p:sp>
            </mc:Choice>
            <mc:Fallback xmlns="">
              <p:sp>
                <p:nvSpPr>
                  <p:cNvPr id="62" name="Subtitle 2">
                    <a:extLst>
                      <a:ext uri="{FF2B5EF4-FFF2-40B4-BE49-F238E27FC236}">
                        <a16:creationId xmlns:a16="http://schemas.microsoft.com/office/drawing/2014/main" id="{BF54A9DF-DD53-4CAB-954A-6C41C979E6FB}"/>
                      </a:ext>
                    </a:extLst>
                  </p:cNvPr>
                  <p:cNvSpPr txBox="1">
                    <a:spLocks noRot="1" noChangeAspect="1" noMove="1" noResize="1" noEditPoints="1" noAdjustHandles="1" noChangeArrowheads="1" noChangeShapeType="1" noTextEdit="1"/>
                  </p:cNvSpPr>
                  <p:nvPr/>
                </p:nvSpPr>
                <p:spPr>
                  <a:xfrm>
                    <a:off x="-2652148" y="5183077"/>
                    <a:ext cx="1125177" cy="863396"/>
                  </a:xfrm>
                  <a:prstGeom prst="rect">
                    <a:avLst/>
                  </a:prstGeom>
                  <a:blipFill>
                    <a:blip r:embed="rId25"/>
                    <a:stretch>
                      <a:fillRect/>
                    </a:stretch>
                  </a:blipFill>
                </p:spPr>
                <p:txBody>
                  <a:bodyPr/>
                  <a:lstStyle/>
                  <a:p>
                    <a:r>
                      <a:rPr lang="en-CA">
                        <a:noFill/>
                      </a:rPr>
                      <a:t> </a:t>
                    </a:r>
                  </a:p>
                </p:txBody>
              </p:sp>
            </mc:Fallback>
          </mc:AlternateContent>
        </p:grpSp>
      </p:grpSp>
      <p:grpSp>
        <p:nvGrpSpPr>
          <p:cNvPr id="2" name="Group 1">
            <a:extLst>
              <a:ext uri="{FF2B5EF4-FFF2-40B4-BE49-F238E27FC236}">
                <a16:creationId xmlns:a16="http://schemas.microsoft.com/office/drawing/2014/main" id="{67C4605E-8CD1-48F6-A9EC-1E43EBC84352}"/>
              </a:ext>
            </a:extLst>
          </p:cNvPr>
          <p:cNvGrpSpPr/>
          <p:nvPr/>
        </p:nvGrpSpPr>
        <p:grpSpPr>
          <a:xfrm>
            <a:off x="1263576" y="1661385"/>
            <a:ext cx="1936" cy="3887885"/>
            <a:chOff x="1263576" y="1661385"/>
            <a:chExt cx="1936" cy="3887885"/>
          </a:xfrm>
        </p:grpSpPr>
        <p:grpSp>
          <p:nvGrpSpPr>
            <p:cNvPr id="65" name="Group 64">
              <a:extLst>
                <a:ext uri="{FF2B5EF4-FFF2-40B4-BE49-F238E27FC236}">
                  <a16:creationId xmlns:a16="http://schemas.microsoft.com/office/drawing/2014/main" id="{EF572478-A64B-4A74-B12F-E3BAA49995B2}"/>
                </a:ext>
              </a:extLst>
            </p:cNvPr>
            <p:cNvGrpSpPr/>
            <p:nvPr/>
          </p:nvGrpSpPr>
          <p:grpSpPr>
            <a:xfrm>
              <a:off x="1263577" y="3583491"/>
              <a:ext cx="1935" cy="1965779"/>
              <a:chOff x="4921256" y="1509287"/>
              <a:chExt cx="2344" cy="2381298"/>
            </a:xfrm>
          </p:grpSpPr>
          <p:cxnSp>
            <p:nvCxnSpPr>
              <p:cNvPr id="66" name="Straight Arrow Connector 65">
                <a:extLst>
                  <a:ext uri="{FF2B5EF4-FFF2-40B4-BE49-F238E27FC236}">
                    <a16:creationId xmlns:a16="http://schemas.microsoft.com/office/drawing/2014/main" id="{C86CACA8-A8D5-4EC0-953B-D48FE6174A9D}"/>
                  </a:ext>
                </a:extLst>
              </p:cNvPr>
              <p:cNvCxnSpPr>
                <a:cxnSpLocks/>
              </p:cNvCxnSpPr>
              <p:nvPr/>
            </p:nvCxnSpPr>
            <p:spPr>
              <a:xfrm flipV="1">
                <a:off x="4923600" y="2693319"/>
                <a:ext cx="0" cy="1197266"/>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67" name="Straight Arrow Connector 66">
                <a:extLst>
                  <a:ext uri="{FF2B5EF4-FFF2-40B4-BE49-F238E27FC236}">
                    <a16:creationId xmlns:a16="http://schemas.microsoft.com/office/drawing/2014/main" id="{7F058342-E32F-4466-B55B-081EF26D33F5}"/>
                  </a:ext>
                </a:extLst>
              </p:cNvPr>
              <p:cNvCxnSpPr>
                <a:cxnSpLocks/>
              </p:cNvCxnSpPr>
              <p:nvPr/>
            </p:nvCxnSpPr>
            <p:spPr>
              <a:xfrm flipV="1">
                <a:off x="4921256" y="1509287"/>
                <a:ext cx="0" cy="1197266"/>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69" name="Group 68">
              <a:extLst>
                <a:ext uri="{FF2B5EF4-FFF2-40B4-BE49-F238E27FC236}">
                  <a16:creationId xmlns:a16="http://schemas.microsoft.com/office/drawing/2014/main" id="{CCF81353-499E-463A-90CB-C74B779756AD}"/>
                </a:ext>
              </a:extLst>
            </p:cNvPr>
            <p:cNvGrpSpPr/>
            <p:nvPr/>
          </p:nvGrpSpPr>
          <p:grpSpPr>
            <a:xfrm>
              <a:off x="1263576" y="1661385"/>
              <a:ext cx="1935" cy="1965779"/>
              <a:chOff x="4921256" y="1509287"/>
              <a:chExt cx="2344" cy="2381298"/>
            </a:xfrm>
          </p:grpSpPr>
          <p:cxnSp>
            <p:nvCxnSpPr>
              <p:cNvPr id="70" name="Straight Arrow Connector 69">
                <a:extLst>
                  <a:ext uri="{FF2B5EF4-FFF2-40B4-BE49-F238E27FC236}">
                    <a16:creationId xmlns:a16="http://schemas.microsoft.com/office/drawing/2014/main" id="{27771EB5-4A98-4D43-A744-9414CF11F02A}"/>
                  </a:ext>
                </a:extLst>
              </p:cNvPr>
              <p:cNvCxnSpPr>
                <a:cxnSpLocks/>
              </p:cNvCxnSpPr>
              <p:nvPr/>
            </p:nvCxnSpPr>
            <p:spPr>
              <a:xfrm flipV="1">
                <a:off x="4923600" y="2693319"/>
                <a:ext cx="0" cy="1197266"/>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77" name="Straight Arrow Connector 76">
                <a:extLst>
                  <a:ext uri="{FF2B5EF4-FFF2-40B4-BE49-F238E27FC236}">
                    <a16:creationId xmlns:a16="http://schemas.microsoft.com/office/drawing/2014/main" id="{E47A5B18-3A4B-4FDF-8A09-FAD27372DBAE}"/>
                  </a:ext>
                </a:extLst>
              </p:cNvPr>
              <p:cNvCxnSpPr>
                <a:cxnSpLocks/>
              </p:cNvCxnSpPr>
              <p:nvPr/>
            </p:nvCxnSpPr>
            <p:spPr>
              <a:xfrm flipV="1">
                <a:off x="4921256" y="1509287"/>
                <a:ext cx="0" cy="1197266"/>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78" name="Subtitle 2">
                <a:extLst>
                  <a:ext uri="{FF2B5EF4-FFF2-40B4-BE49-F238E27FC236}">
                    <a16:creationId xmlns:a16="http://schemas.microsoft.com/office/drawing/2014/main" id="{8AB7A385-D473-4F64-B6DD-8E63A83031EE}"/>
                  </a:ext>
                </a:extLst>
              </p:cNvPr>
              <p:cNvSpPr txBox="1">
                <a:spLocks/>
              </p:cNvSpPr>
              <p:nvPr/>
            </p:nvSpPr>
            <p:spPr>
              <a:xfrm>
                <a:off x="7301205" y="3548354"/>
                <a:ext cx="4038600" cy="1123950"/>
              </a:xfrm>
              <a:prstGeom prst="rect">
                <a:avLst/>
              </a:prstGeom>
              <a:solidFill>
                <a:schemeClr val="bg1"/>
              </a:solidFill>
              <a:effectLst>
                <a:softEdge rad="127000"/>
              </a:effectLst>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
                    </m:oMathParaPr>
                    <m:oMath xmlns:m="http://schemas.openxmlformats.org/officeDocument/2006/math">
                      <m:r>
                        <a:rPr lang="en-US" sz="6000" b="1" i="1" smtClean="0">
                          <a:solidFill>
                            <a:srgbClr val="FFC000"/>
                          </a:solidFill>
                          <a:latin typeface="Cambria Math" panose="02040503050406030204" pitchFamily="18" charset="0"/>
                        </a:rPr>
                        <m:t> </m:t>
                      </m:r>
                      <m:r>
                        <a:rPr lang="en-US" sz="6000" b="1" i="1" smtClean="0">
                          <a:solidFill>
                            <a:srgbClr val="FFC000"/>
                          </a:solidFill>
                          <a:latin typeface="Cambria Math" panose="02040503050406030204" pitchFamily="18" charset="0"/>
                        </a:rPr>
                        <m:t>𝑰𝒏𝒗𝒂𝒓𝒊𝒂𝒏𝒄𝒆</m:t>
                      </m:r>
                    </m:oMath>
                  </m:oMathPara>
                </a14:m>
                <a:endParaRPr lang="en-US" sz="6000" b="1" dirty="0">
                  <a:solidFill>
                    <a:srgbClr val="FFC000"/>
                  </a:solidFill>
                </a:endParaRPr>
              </a:p>
            </p:txBody>
          </p:sp>
        </mc:Choice>
        <mc:Fallback xmlns="">
          <p:sp>
            <p:nvSpPr>
              <p:cNvPr id="78" name="Subtitle 2">
                <a:extLst>
                  <a:ext uri="{FF2B5EF4-FFF2-40B4-BE49-F238E27FC236}">
                    <a16:creationId xmlns:a16="http://schemas.microsoft.com/office/drawing/2014/main" id="{8AB7A385-D473-4F64-B6DD-8E63A83031EE}"/>
                  </a:ext>
                </a:extLst>
              </p:cNvPr>
              <p:cNvSpPr txBox="1">
                <a:spLocks noRot="1" noChangeAspect="1" noMove="1" noResize="1" noEditPoints="1" noAdjustHandles="1" noChangeArrowheads="1" noChangeShapeType="1" noTextEdit="1"/>
              </p:cNvSpPr>
              <p:nvPr/>
            </p:nvSpPr>
            <p:spPr>
              <a:xfrm>
                <a:off x="7301205" y="3548354"/>
                <a:ext cx="4038600" cy="1123950"/>
              </a:xfrm>
              <a:prstGeom prst="rect">
                <a:avLst/>
              </a:prstGeom>
              <a:blipFill>
                <a:blip r:embed="rId26"/>
                <a:stretch>
                  <a:fillRect l="-1813" r="-1360"/>
                </a:stretch>
              </a:blipFill>
              <a:effectLst>
                <a:softEdge rad="127000"/>
              </a:effectLst>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403478412"/>
      </p:ext>
    </p:extLst>
  </p:cSld>
  <p:clrMapOvr>
    <a:masterClrMapping/>
  </p:clrMapOvr>
  <mc:AlternateContent xmlns:mc="http://schemas.openxmlformats.org/markup-compatibility/2006" xmlns:p14="http://schemas.microsoft.com/office/powerpoint/2010/main">
    <mc:Choice Requires="p14">
      <p:transition spd="slow" p14:dur="2000" advTm="12188"/>
    </mc:Choice>
    <mc:Fallback xmlns="">
      <p:transition spd="slow" advTm="121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8">
                                            <p:txEl>
                                              <p:pRg st="0" end="0"/>
                                            </p:txEl>
                                          </p:spTgt>
                                        </p:tgtEl>
                                        <p:attrNameLst>
                                          <p:attrName>style.visibility</p:attrName>
                                        </p:attrNameLst>
                                      </p:cBhvr>
                                      <p:to>
                                        <p:strVal val="visible"/>
                                      </p:to>
                                    </p:set>
                                    <p:animEffect transition="in" filter="fade">
                                      <p:cBhvr>
                                        <p:cTn id="21" dur="500"/>
                                        <p:tgtEl>
                                          <p:spTgt spid="7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BEFD07-8D4D-4BE8-9F18-30905C627C98}"/>
              </a:ext>
            </a:extLst>
          </p:cNvPr>
          <p:cNvSpPr txBox="1">
            <a:spLocks/>
          </p:cNvSpPr>
          <p:nvPr/>
        </p:nvSpPr>
        <p:spPr>
          <a:xfrm>
            <a:off x="-10447" y="-460888"/>
            <a:ext cx="11916697" cy="177533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0070C0"/>
                </a:solidFill>
              </a:rPr>
              <a:t>Spacetime Basis (aka reference frame)</a:t>
            </a:r>
          </a:p>
        </p:txBody>
      </p:sp>
      <p:pic>
        <p:nvPicPr>
          <p:cNvPr id="15" name="Picture 14">
            <a:extLst>
              <a:ext uri="{FF2B5EF4-FFF2-40B4-BE49-F238E27FC236}">
                <a16:creationId xmlns:a16="http://schemas.microsoft.com/office/drawing/2014/main" id="{0604529F-8100-47DF-98EA-EB42C5956320}"/>
              </a:ext>
            </a:extLst>
          </p:cNvPr>
          <p:cNvPicPr>
            <a:picLocks noChangeAspect="1"/>
          </p:cNvPicPr>
          <p:nvPr/>
        </p:nvPicPr>
        <p:blipFill rotWithShape="1">
          <a:blip r:embed="rId4"/>
          <a:srcRect l="16788" t="1160" r="19350" b="-3981"/>
          <a:stretch/>
        </p:blipFill>
        <p:spPr>
          <a:xfrm>
            <a:off x="0" y="1028700"/>
            <a:ext cx="6277428" cy="5905500"/>
          </a:xfrm>
          <a:prstGeom prst="rect">
            <a:avLst/>
          </a:prstGeom>
        </p:spPr>
      </p:pic>
      <p:cxnSp>
        <p:nvCxnSpPr>
          <p:cNvPr id="48" name="Straight Connector 47">
            <a:extLst>
              <a:ext uri="{FF2B5EF4-FFF2-40B4-BE49-F238E27FC236}">
                <a16:creationId xmlns:a16="http://schemas.microsoft.com/office/drawing/2014/main" id="{0BB4AD57-6994-41E4-8E29-F0F9E4F5336C}"/>
              </a:ext>
            </a:extLst>
          </p:cNvPr>
          <p:cNvCxnSpPr>
            <a:cxnSpLocks/>
          </p:cNvCxnSpPr>
          <p:nvPr/>
        </p:nvCxnSpPr>
        <p:spPr>
          <a:xfrm flipV="1">
            <a:off x="1422316" y="1659988"/>
            <a:ext cx="2381836" cy="4722350"/>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A2566B86-CBA3-4C86-A63B-48EECB31EFD6}"/>
              </a:ext>
            </a:extLst>
          </p:cNvPr>
          <p:cNvSpPr/>
          <p:nvPr/>
        </p:nvSpPr>
        <p:spPr>
          <a:xfrm>
            <a:off x="1248228" y="6210300"/>
            <a:ext cx="285750" cy="2857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71" name="Group 70">
            <a:extLst>
              <a:ext uri="{FF2B5EF4-FFF2-40B4-BE49-F238E27FC236}">
                <a16:creationId xmlns:a16="http://schemas.microsoft.com/office/drawing/2014/main" id="{2B7DE852-FCDC-43BA-91DC-D6E4AA61627F}"/>
              </a:ext>
            </a:extLst>
          </p:cNvPr>
          <p:cNvGrpSpPr/>
          <p:nvPr/>
        </p:nvGrpSpPr>
        <p:grpSpPr>
          <a:xfrm>
            <a:off x="1384940" y="5440170"/>
            <a:ext cx="951860" cy="972987"/>
            <a:chOff x="4652274" y="3279936"/>
            <a:chExt cx="905412" cy="925508"/>
          </a:xfrm>
        </p:grpSpPr>
        <p:cxnSp>
          <p:nvCxnSpPr>
            <p:cNvPr id="72" name="Straight Arrow Connector 71">
              <a:extLst>
                <a:ext uri="{FF2B5EF4-FFF2-40B4-BE49-F238E27FC236}">
                  <a16:creationId xmlns:a16="http://schemas.microsoft.com/office/drawing/2014/main" id="{D26FBB5A-96FF-4FB9-B8DE-1244CC9E6131}"/>
                </a:ext>
              </a:extLst>
            </p:cNvPr>
            <p:cNvCxnSpPr>
              <a:cxnSpLocks/>
            </p:cNvCxnSpPr>
            <p:nvPr/>
          </p:nvCxnSpPr>
          <p:spPr>
            <a:xfrm>
              <a:off x="4685312" y="4175874"/>
              <a:ext cx="872374" cy="0"/>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73" name="Straight Arrow Connector 72">
              <a:extLst>
                <a:ext uri="{FF2B5EF4-FFF2-40B4-BE49-F238E27FC236}">
                  <a16:creationId xmlns:a16="http://schemas.microsoft.com/office/drawing/2014/main" id="{798D7E53-E43C-4BC7-B346-48D7F707E181}"/>
                </a:ext>
              </a:extLst>
            </p:cNvPr>
            <p:cNvCxnSpPr>
              <a:cxnSpLocks/>
            </p:cNvCxnSpPr>
            <p:nvPr/>
          </p:nvCxnSpPr>
          <p:spPr>
            <a:xfrm flipV="1">
              <a:off x="4652274" y="3279936"/>
              <a:ext cx="465632" cy="925508"/>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E429B935-74B7-48DF-8B47-2C38ABEAF77B}"/>
                  </a:ext>
                </a:extLst>
              </p:cNvPr>
              <p:cNvSpPr txBox="1"/>
              <p:nvPr/>
            </p:nvSpPr>
            <p:spPr>
              <a:xfrm>
                <a:off x="5678087" y="2029071"/>
                <a:ext cx="6458857" cy="13451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7200" b="0" i="1" smtClean="0">
                              <a:solidFill>
                                <a:srgbClr val="7030A0"/>
                              </a:solidFill>
                              <a:latin typeface="Cambria Math" panose="02040503050406030204" pitchFamily="18" charset="0"/>
                            </a:rPr>
                          </m:ctrlPr>
                        </m:accPr>
                        <m:e>
                          <m:r>
                            <a:rPr lang="en-US" sz="7200" b="0" i="1" smtClean="0">
                              <a:solidFill>
                                <a:srgbClr val="7030A0"/>
                              </a:solidFill>
                              <a:latin typeface="Cambria Math" panose="02040503050406030204" pitchFamily="18" charset="0"/>
                            </a:rPr>
                            <m:t>𝑆</m:t>
                          </m:r>
                        </m:e>
                      </m:acc>
                      <m:r>
                        <a:rPr lang="en-US" sz="7200" b="0" i="1" smtClean="0">
                          <a:solidFill>
                            <a:schemeClr val="tx1"/>
                          </a:solidFill>
                          <a:latin typeface="Cambria Math" panose="02040503050406030204" pitchFamily="18" charset="0"/>
                        </a:rPr>
                        <m:t>=0</m:t>
                      </m:r>
                      <m:acc>
                        <m:accPr>
                          <m:chr m:val="̃"/>
                          <m:ctrlPr>
                            <a:rPr lang="en-US" sz="7200" b="0" i="1" smtClean="0">
                              <a:solidFill>
                                <a:srgbClr val="C00000"/>
                              </a:solidFill>
                              <a:latin typeface="Cambria Math" panose="02040503050406030204" pitchFamily="18" charset="0"/>
                            </a:rPr>
                          </m:ctrlPr>
                        </m:accPr>
                        <m:e>
                          <m:acc>
                            <m:accPr>
                              <m:chr m:val="⃗"/>
                              <m:ctrlPr>
                                <a:rPr lang="en-US" sz="7200" i="1" smtClean="0">
                                  <a:solidFill>
                                    <a:srgbClr val="C00000"/>
                                  </a:solidFill>
                                  <a:latin typeface="Cambria Math" panose="02040503050406030204" pitchFamily="18" charset="0"/>
                                </a:rPr>
                              </m:ctrlPr>
                            </m:accPr>
                            <m:e>
                              <m:sSub>
                                <m:sSubPr>
                                  <m:ctrlPr>
                                    <a:rPr lang="en-US" sz="7200" i="1">
                                      <a:solidFill>
                                        <a:srgbClr val="C00000"/>
                                      </a:solidFill>
                                      <a:latin typeface="Cambria Math" panose="02040503050406030204" pitchFamily="18" charset="0"/>
                                    </a:rPr>
                                  </m:ctrlPr>
                                </m:sSubPr>
                                <m:e>
                                  <m:r>
                                    <a:rPr lang="en-US" sz="7200" i="1">
                                      <a:solidFill>
                                        <a:srgbClr val="C00000"/>
                                      </a:solidFill>
                                      <a:latin typeface="Cambria Math" panose="02040503050406030204" pitchFamily="18" charset="0"/>
                                    </a:rPr>
                                    <m:t>𝑒</m:t>
                                  </m:r>
                                </m:e>
                                <m:sub>
                                  <m:r>
                                    <a:rPr lang="en-US" sz="7200" i="1">
                                      <a:solidFill>
                                        <a:srgbClr val="C00000"/>
                                      </a:solidFill>
                                      <a:latin typeface="Cambria Math" panose="02040503050406030204" pitchFamily="18" charset="0"/>
                                    </a:rPr>
                                    <m:t>𝑡</m:t>
                                  </m:r>
                                </m:sub>
                              </m:sSub>
                            </m:e>
                          </m:acc>
                        </m:e>
                      </m:acc>
                      <m:r>
                        <a:rPr lang="en-US" sz="7200" b="0" i="1" smtClean="0">
                          <a:solidFill>
                            <a:schemeClr val="tx1"/>
                          </a:solidFill>
                          <a:latin typeface="Cambria Math" panose="02040503050406030204" pitchFamily="18" charset="0"/>
                        </a:rPr>
                        <m:t>+3</m:t>
                      </m:r>
                      <m:acc>
                        <m:accPr>
                          <m:chr m:val="̃"/>
                          <m:ctrlPr>
                            <a:rPr lang="en-US" sz="7200" b="0" i="1" smtClean="0">
                              <a:solidFill>
                                <a:srgbClr val="C00000"/>
                              </a:solidFill>
                              <a:latin typeface="Cambria Math" panose="02040503050406030204" pitchFamily="18" charset="0"/>
                            </a:rPr>
                          </m:ctrlPr>
                        </m:accPr>
                        <m:e>
                          <m:acc>
                            <m:accPr>
                              <m:chr m:val="⃗"/>
                              <m:ctrlPr>
                                <a:rPr lang="en-US" sz="7200" i="1">
                                  <a:solidFill>
                                    <a:srgbClr val="C00000"/>
                                  </a:solidFill>
                                  <a:latin typeface="Cambria Math" panose="02040503050406030204" pitchFamily="18" charset="0"/>
                                </a:rPr>
                              </m:ctrlPr>
                            </m:accPr>
                            <m:e>
                              <m:sSub>
                                <m:sSubPr>
                                  <m:ctrlPr>
                                    <a:rPr lang="en-US" sz="7200" i="1">
                                      <a:solidFill>
                                        <a:srgbClr val="C00000"/>
                                      </a:solidFill>
                                      <a:latin typeface="Cambria Math" panose="02040503050406030204" pitchFamily="18" charset="0"/>
                                    </a:rPr>
                                  </m:ctrlPr>
                                </m:sSubPr>
                                <m:e>
                                  <m:r>
                                    <a:rPr lang="en-US" sz="7200" i="1">
                                      <a:solidFill>
                                        <a:srgbClr val="C00000"/>
                                      </a:solidFill>
                                      <a:latin typeface="Cambria Math" panose="02040503050406030204" pitchFamily="18" charset="0"/>
                                    </a:rPr>
                                    <m:t>𝑒</m:t>
                                  </m:r>
                                </m:e>
                                <m:sub>
                                  <m:r>
                                    <a:rPr lang="en-US" sz="7200" i="1">
                                      <a:solidFill>
                                        <a:srgbClr val="C00000"/>
                                      </a:solidFill>
                                      <a:latin typeface="Cambria Math" panose="02040503050406030204" pitchFamily="18" charset="0"/>
                                    </a:rPr>
                                    <m:t>𝑥</m:t>
                                  </m:r>
                                </m:sub>
                              </m:sSub>
                            </m:e>
                          </m:acc>
                        </m:e>
                      </m:acc>
                    </m:oMath>
                  </m:oMathPara>
                </a14:m>
                <a:endParaRPr lang="en-US" sz="7200" dirty="0">
                  <a:solidFill>
                    <a:srgbClr val="002060"/>
                  </a:solidFill>
                </a:endParaRPr>
              </a:p>
            </p:txBody>
          </p:sp>
        </mc:Choice>
        <mc:Fallback xmlns="">
          <p:sp>
            <p:nvSpPr>
              <p:cNvPr id="74" name="TextBox 73">
                <a:extLst>
                  <a:ext uri="{FF2B5EF4-FFF2-40B4-BE49-F238E27FC236}">
                    <a16:creationId xmlns:a16="http://schemas.microsoft.com/office/drawing/2014/main" id="{E429B935-74B7-48DF-8B47-2C38ABEAF77B}"/>
                  </a:ext>
                </a:extLst>
              </p:cNvPr>
              <p:cNvSpPr txBox="1">
                <a:spLocks noRot="1" noChangeAspect="1" noMove="1" noResize="1" noEditPoints="1" noAdjustHandles="1" noChangeArrowheads="1" noChangeShapeType="1" noTextEdit="1"/>
              </p:cNvSpPr>
              <p:nvPr/>
            </p:nvSpPr>
            <p:spPr>
              <a:xfrm>
                <a:off x="5678087" y="2029071"/>
                <a:ext cx="6458857" cy="1345112"/>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F7E25135-60C5-474F-B448-F07644B04CB0}"/>
                  </a:ext>
                </a:extLst>
              </p:cNvPr>
              <p:cNvSpPr txBox="1"/>
              <p:nvPr/>
            </p:nvSpPr>
            <p:spPr>
              <a:xfrm>
                <a:off x="1073388" y="4538940"/>
                <a:ext cx="1261862" cy="9236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i="1" smtClean="0">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smtClean="0">
                                      <a:solidFill>
                                        <a:srgbClr val="C00000"/>
                                      </a:solidFill>
                                      <a:latin typeface="Cambria Math" panose="02040503050406030204" pitchFamily="18" charset="0"/>
                                    </a:rPr>
                                    <m:t>𝑒</m:t>
                                  </m:r>
                                </m:e>
                                <m:sub>
                                  <m:r>
                                    <a:rPr lang="en-US" sz="4800" i="1">
                                      <a:solidFill>
                                        <a:srgbClr val="C00000"/>
                                      </a:solidFill>
                                      <a:latin typeface="Cambria Math" panose="02040503050406030204" pitchFamily="18" charset="0"/>
                                    </a:rPr>
                                    <m:t>𝑡</m:t>
                                  </m:r>
                                </m:sub>
                              </m:sSub>
                            </m:e>
                          </m:acc>
                        </m:e>
                      </m:acc>
                    </m:oMath>
                  </m:oMathPara>
                </a14:m>
                <a:endParaRPr lang="en-US" sz="4800" dirty="0">
                  <a:solidFill>
                    <a:srgbClr val="C00000"/>
                  </a:solidFill>
                </a:endParaRPr>
              </a:p>
            </p:txBody>
          </p:sp>
        </mc:Choice>
        <mc:Fallback xmlns="">
          <p:sp>
            <p:nvSpPr>
              <p:cNvPr id="75" name="TextBox 74">
                <a:extLst>
                  <a:ext uri="{FF2B5EF4-FFF2-40B4-BE49-F238E27FC236}">
                    <a16:creationId xmlns:a16="http://schemas.microsoft.com/office/drawing/2014/main" id="{F7E25135-60C5-474F-B448-F07644B04CB0}"/>
                  </a:ext>
                </a:extLst>
              </p:cNvPr>
              <p:cNvSpPr txBox="1">
                <a:spLocks noRot="1" noChangeAspect="1" noMove="1" noResize="1" noEditPoints="1" noAdjustHandles="1" noChangeArrowheads="1" noChangeShapeType="1" noTextEdit="1"/>
              </p:cNvSpPr>
              <p:nvPr/>
            </p:nvSpPr>
            <p:spPr>
              <a:xfrm>
                <a:off x="1073388" y="4538940"/>
                <a:ext cx="1261862" cy="923651"/>
              </a:xfrm>
              <a:prstGeom prst="rect">
                <a:avLst/>
              </a:prstGeom>
              <a:blipFill>
                <a:blip r:embed="rId1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5C87AA8E-55CC-4FBF-9188-872830EA81EA}"/>
                  </a:ext>
                </a:extLst>
              </p:cNvPr>
              <p:cNvSpPr txBox="1"/>
              <p:nvPr/>
            </p:nvSpPr>
            <p:spPr>
              <a:xfrm>
                <a:off x="1868506" y="5400949"/>
                <a:ext cx="1261862" cy="9236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i="1" smtClean="0">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𝑥</m:t>
                                  </m:r>
                                </m:sub>
                              </m:sSub>
                            </m:e>
                          </m:acc>
                        </m:e>
                      </m:acc>
                    </m:oMath>
                  </m:oMathPara>
                </a14:m>
                <a:endParaRPr lang="en-US" sz="4800" dirty="0">
                  <a:solidFill>
                    <a:srgbClr val="C00000"/>
                  </a:solidFill>
                </a:endParaRPr>
              </a:p>
            </p:txBody>
          </p:sp>
        </mc:Choice>
        <mc:Fallback xmlns="">
          <p:sp>
            <p:nvSpPr>
              <p:cNvPr id="76" name="TextBox 75">
                <a:extLst>
                  <a:ext uri="{FF2B5EF4-FFF2-40B4-BE49-F238E27FC236}">
                    <a16:creationId xmlns:a16="http://schemas.microsoft.com/office/drawing/2014/main" id="{5C87AA8E-55CC-4FBF-9188-872830EA81EA}"/>
                  </a:ext>
                </a:extLst>
              </p:cNvPr>
              <p:cNvSpPr txBox="1">
                <a:spLocks noRot="1" noChangeAspect="1" noMove="1" noResize="1" noEditPoints="1" noAdjustHandles="1" noChangeArrowheads="1" noChangeShapeType="1" noTextEdit="1"/>
              </p:cNvSpPr>
              <p:nvPr/>
            </p:nvSpPr>
            <p:spPr>
              <a:xfrm>
                <a:off x="1868506" y="5400949"/>
                <a:ext cx="1261862" cy="923651"/>
              </a:xfrm>
              <a:prstGeom prst="rect">
                <a:avLst/>
              </a:prstGeom>
              <a:blipFill>
                <a:blip r:embed="rId14"/>
                <a:stretch>
                  <a:fillRect/>
                </a:stretch>
              </a:blipFill>
            </p:spPr>
            <p:txBody>
              <a:bodyPr/>
              <a:lstStyle/>
              <a:p>
                <a:r>
                  <a:rPr lang="en-CA">
                    <a:noFill/>
                  </a:rPr>
                  <a:t> </a:t>
                </a:r>
              </a:p>
            </p:txBody>
          </p:sp>
        </mc:Fallback>
      </mc:AlternateContent>
      <p:pic>
        <p:nvPicPr>
          <p:cNvPr id="38" name="Picture 2" descr="Image result for sneeze icon">
            <a:extLst>
              <a:ext uri="{FF2B5EF4-FFF2-40B4-BE49-F238E27FC236}">
                <a16:creationId xmlns:a16="http://schemas.microsoft.com/office/drawing/2014/main" id="{E7478394-C4F0-4867-87E9-E9CDCBD33819}"/>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b="54448"/>
          <a:stretch/>
        </p:blipFill>
        <p:spPr bwMode="auto">
          <a:xfrm rot="1431413">
            <a:off x="405591" y="6055431"/>
            <a:ext cx="829544" cy="649239"/>
          </a:xfrm>
          <a:prstGeom prst="rect">
            <a:avLst/>
          </a:prstGeom>
          <a:noFill/>
          <a:extLst>
            <a:ext uri="{909E8E84-426E-40DD-AFC4-6F175D3DCCD1}">
              <a14:hiddenFill xmlns:a14="http://schemas.microsoft.com/office/drawing/2010/main">
                <a:solidFill>
                  <a:srgbClr val="FFFFFF"/>
                </a:solidFill>
              </a14:hiddenFill>
            </a:ext>
          </a:extLst>
        </p:spPr>
      </p:pic>
      <p:sp>
        <p:nvSpPr>
          <p:cNvPr id="29" name="Oval 28">
            <a:extLst>
              <a:ext uri="{FF2B5EF4-FFF2-40B4-BE49-F238E27FC236}">
                <a16:creationId xmlns:a16="http://schemas.microsoft.com/office/drawing/2014/main" id="{CEA6615B-1887-4D58-BB35-3FC18A321F9A}"/>
              </a:ext>
            </a:extLst>
          </p:cNvPr>
          <p:cNvSpPr/>
          <p:nvPr/>
        </p:nvSpPr>
        <p:spPr>
          <a:xfrm>
            <a:off x="4006917" y="6225790"/>
            <a:ext cx="285750" cy="285750"/>
          </a:xfrm>
          <a:prstGeom prst="ellipse">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0" name="Group 29">
            <a:extLst>
              <a:ext uri="{FF2B5EF4-FFF2-40B4-BE49-F238E27FC236}">
                <a16:creationId xmlns:a16="http://schemas.microsoft.com/office/drawing/2014/main" id="{9AC907EC-8E44-41A3-9C1B-B3B888905399}"/>
              </a:ext>
            </a:extLst>
          </p:cNvPr>
          <p:cNvGrpSpPr/>
          <p:nvPr/>
        </p:nvGrpSpPr>
        <p:grpSpPr>
          <a:xfrm>
            <a:off x="4433426" y="3124199"/>
            <a:ext cx="2034497" cy="2818192"/>
            <a:chOff x="5299753" y="3124199"/>
            <a:chExt cx="2034497" cy="2818192"/>
          </a:xfrm>
        </p:grpSpPr>
        <p:pic>
          <p:nvPicPr>
            <p:cNvPr id="31" name="Picture 4" descr="Image result for emmy noether">
              <a:extLst>
                <a:ext uri="{FF2B5EF4-FFF2-40B4-BE49-F238E27FC236}">
                  <a16:creationId xmlns:a16="http://schemas.microsoft.com/office/drawing/2014/main" id="{C5D200D7-FF3F-4336-BBC1-932FC7617643}"/>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1707" r="12877" b="20561"/>
            <a:stretch/>
          </p:blipFill>
          <p:spPr bwMode="auto">
            <a:xfrm>
              <a:off x="5299753" y="3435165"/>
              <a:ext cx="1769805" cy="2507226"/>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31">
              <a:extLst>
                <a:ext uri="{FF2B5EF4-FFF2-40B4-BE49-F238E27FC236}">
                  <a16:creationId xmlns:a16="http://schemas.microsoft.com/office/drawing/2014/main" id="{F44ED67B-7BD9-41CE-8DEA-97B4BEC47366}"/>
                </a:ext>
              </a:extLst>
            </p:cNvPr>
            <p:cNvGrpSpPr/>
            <p:nvPr/>
          </p:nvGrpSpPr>
          <p:grpSpPr>
            <a:xfrm>
              <a:off x="6267450" y="3124199"/>
              <a:ext cx="1066800" cy="1143000"/>
              <a:chOff x="8324850" y="2762249"/>
              <a:chExt cx="1066800" cy="1143000"/>
            </a:xfrm>
          </p:grpSpPr>
          <p:pic>
            <p:nvPicPr>
              <p:cNvPr id="46" name="Graphic 45" descr="Exclamation mark">
                <a:extLst>
                  <a:ext uri="{FF2B5EF4-FFF2-40B4-BE49-F238E27FC236}">
                    <a16:creationId xmlns:a16="http://schemas.microsoft.com/office/drawing/2014/main" id="{48DAE82C-10FA-49FA-BE78-B9A464247CE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rot="982215">
                <a:off x="8324850" y="2762249"/>
                <a:ext cx="914400" cy="914400"/>
              </a:xfrm>
              <a:prstGeom prst="rect">
                <a:avLst/>
              </a:prstGeom>
            </p:spPr>
          </p:pic>
          <p:pic>
            <p:nvPicPr>
              <p:cNvPr id="49" name="Graphic 48" descr="Exclamation mark">
                <a:extLst>
                  <a:ext uri="{FF2B5EF4-FFF2-40B4-BE49-F238E27FC236}">
                    <a16:creationId xmlns:a16="http://schemas.microsoft.com/office/drawing/2014/main" id="{981547FB-2041-4738-AA68-6347063C4A5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rot="982215">
                <a:off x="8477250" y="2990849"/>
                <a:ext cx="914400" cy="914400"/>
              </a:xfrm>
              <a:prstGeom prst="rect">
                <a:avLst/>
              </a:prstGeom>
            </p:spPr>
          </p:pic>
        </p:grpSp>
      </p:grpSp>
      <p:grpSp>
        <p:nvGrpSpPr>
          <p:cNvPr id="51" name="Group 50">
            <a:extLst>
              <a:ext uri="{FF2B5EF4-FFF2-40B4-BE49-F238E27FC236}">
                <a16:creationId xmlns:a16="http://schemas.microsoft.com/office/drawing/2014/main" id="{4FB78AFF-8B90-4921-81EA-F8EB60201256}"/>
              </a:ext>
            </a:extLst>
          </p:cNvPr>
          <p:cNvGrpSpPr/>
          <p:nvPr/>
        </p:nvGrpSpPr>
        <p:grpSpPr>
          <a:xfrm>
            <a:off x="1299980" y="5117111"/>
            <a:ext cx="2833869" cy="1406436"/>
            <a:chOff x="2335031" y="4854041"/>
            <a:chExt cx="2833869" cy="1406436"/>
          </a:xfrm>
        </p:grpSpPr>
        <p:cxnSp>
          <p:nvCxnSpPr>
            <p:cNvPr id="52" name="Straight Arrow Connector 51">
              <a:extLst>
                <a:ext uri="{FF2B5EF4-FFF2-40B4-BE49-F238E27FC236}">
                  <a16:creationId xmlns:a16="http://schemas.microsoft.com/office/drawing/2014/main" id="{85ACEEEA-9193-4C9D-B9C6-43FF3B86F658}"/>
                </a:ext>
              </a:extLst>
            </p:cNvPr>
            <p:cNvCxnSpPr>
              <a:cxnSpLocks/>
            </p:cNvCxnSpPr>
            <p:nvPr/>
          </p:nvCxnSpPr>
          <p:spPr>
            <a:xfrm>
              <a:off x="2335031" y="6260477"/>
              <a:ext cx="2833869" cy="0"/>
            </a:xfrm>
            <a:prstGeom prst="straightConnector1">
              <a:avLst/>
            </a:prstGeom>
            <a:ln w="101600">
              <a:solidFill>
                <a:srgbClr val="A66BD3"/>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81A864F-CCFE-4994-BB59-9EF8E564F4E3}"/>
                    </a:ext>
                  </a:extLst>
                </p:cNvPr>
                <p:cNvSpPr txBox="1"/>
                <p:nvPr/>
              </p:nvSpPr>
              <p:spPr>
                <a:xfrm>
                  <a:off x="4097701" y="4854041"/>
                  <a:ext cx="781560" cy="1133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oMath>
                    </m:oMathPara>
                  </a14:m>
                  <a:endParaRPr lang="en-CA" sz="6000" dirty="0">
                    <a:solidFill>
                      <a:srgbClr val="7030A0"/>
                    </a:solidFill>
                  </a:endParaRPr>
                </a:p>
              </p:txBody>
            </p:sp>
          </mc:Choice>
          <mc:Fallback xmlns="">
            <p:sp>
              <p:nvSpPr>
                <p:cNvPr id="33" name="TextBox 32">
                  <a:extLst>
                    <a:ext uri="{FF2B5EF4-FFF2-40B4-BE49-F238E27FC236}">
                      <a16:creationId xmlns:a16="http://schemas.microsoft.com/office/drawing/2014/main" id="{9A3DA870-C18F-484A-B080-86957509C824}"/>
                    </a:ext>
                  </a:extLst>
                </p:cNvPr>
                <p:cNvSpPr txBox="1">
                  <a:spLocks noRot="1" noChangeAspect="1" noMove="1" noResize="1" noEditPoints="1" noAdjustHandles="1" noChangeArrowheads="1" noChangeShapeType="1" noTextEdit="1"/>
                </p:cNvSpPr>
                <p:nvPr/>
              </p:nvSpPr>
              <p:spPr>
                <a:xfrm>
                  <a:off x="4097701" y="4854041"/>
                  <a:ext cx="781560" cy="1133772"/>
                </a:xfrm>
                <a:prstGeom prst="rect">
                  <a:avLst/>
                </a:prstGeom>
                <a:blipFill>
                  <a:blip r:embed="rId13"/>
                  <a:stretch>
                    <a:fillRect/>
                  </a:stretch>
                </a:blipFill>
              </p:spPr>
              <p:txBody>
                <a:bodyPr/>
                <a:lstStyle/>
                <a:p>
                  <a:r>
                    <a:rPr lang="en-CA">
                      <a:noFill/>
                    </a:rPr>
                    <a:t> </a:t>
                  </a:r>
                </a:p>
              </p:txBody>
            </p:sp>
          </mc:Fallback>
        </mc:AlternateContent>
      </p:grpSp>
      <p:grpSp>
        <p:nvGrpSpPr>
          <p:cNvPr id="5" name="Group 4">
            <a:extLst>
              <a:ext uri="{FF2B5EF4-FFF2-40B4-BE49-F238E27FC236}">
                <a16:creationId xmlns:a16="http://schemas.microsoft.com/office/drawing/2014/main" id="{68FC6ED2-3383-476B-BB76-51522818493E}"/>
              </a:ext>
            </a:extLst>
          </p:cNvPr>
          <p:cNvGrpSpPr/>
          <p:nvPr/>
        </p:nvGrpSpPr>
        <p:grpSpPr>
          <a:xfrm>
            <a:off x="6477000" y="3905249"/>
            <a:ext cx="5715000" cy="2285496"/>
            <a:chOff x="6477000" y="3428999"/>
            <a:chExt cx="5715000" cy="2285496"/>
          </a:xfrm>
        </p:grpSpPr>
        <p:sp>
          <p:nvSpPr>
            <p:cNvPr id="64" name="TextBox 63">
              <a:extLst>
                <a:ext uri="{FF2B5EF4-FFF2-40B4-BE49-F238E27FC236}">
                  <a16:creationId xmlns:a16="http://schemas.microsoft.com/office/drawing/2014/main" id="{77D8B6A9-1270-4F1D-B728-05C26A146067}"/>
                </a:ext>
              </a:extLst>
            </p:cNvPr>
            <p:cNvSpPr txBox="1"/>
            <p:nvPr/>
          </p:nvSpPr>
          <p:spPr>
            <a:xfrm>
              <a:off x="6477000" y="3590837"/>
              <a:ext cx="5715000" cy="2123658"/>
            </a:xfrm>
            <a:prstGeom prst="rect">
              <a:avLst/>
            </a:prstGeom>
            <a:noFill/>
          </p:spPr>
          <p:txBody>
            <a:bodyPr wrap="square" rtlCol="0">
              <a:spAutoFit/>
            </a:bodyPr>
            <a:lstStyle/>
            <a:p>
              <a:r>
                <a:rPr lang="en-US" sz="4400" i="0" dirty="0"/>
                <a:t>       happens </a:t>
              </a:r>
              <a:r>
                <a:rPr lang="en-US" sz="4400" dirty="0">
                  <a:solidFill>
                    <a:srgbClr val="C00000"/>
                  </a:solidFill>
                </a:rPr>
                <a:t>3 space units to the right </a:t>
              </a:r>
              <a:r>
                <a:rPr lang="en-US" sz="4400" dirty="0"/>
                <a:t>of</a:t>
              </a:r>
              <a:endParaRPr lang="en-US" sz="4400" i="0" dirty="0"/>
            </a:p>
            <a:p>
              <a:r>
                <a:rPr lang="en-US" sz="4400" i="0" dirty="0"/>
                <a:t>   (</a:t>
              </a:r>
              <a:r>
                <a:rPr lang="en-US" sz="4400" i="0" dirty="0">
                  <a:solidFill>
                    <a:srgbClr val="00B050"/>
                  </a:solidFill>
                </a:rPr>
                <a:t>0 time units away</a:t>
              </a:r>
              <a:r>
                <a:rPr lang="en-US" sz="4400" i="0" dirty="0"/>
                <a:t>)  </a:t>
              </a:r>
              <a:endParaRPr lang="en-US" sz="4400" dirty="0"/>
            </a:p>
          </p:txBody>
        </p:sp>
        <p:pic>
          <p:nvPicPr>
            <p:cNvPr id="65" name="Picture 2" descr="Image result for sneeze icon">
              <a:extLst>
                <a:ext uri="{FF2B5EF4-FFF2-40B4-BE49-F238E27FC236}">
                  <a16:creationId xmlns:a16="http://schemas.microsoft.com/office/drawing/2014/main" id="{B7B7DE07-326B-4556-8CCE-171FF7E3FF51}"/>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b="54448"/>
            <a:stretch/>
          </p:blipFill>
          <p:spPr bwMode="auto">
            <a:xfrm rot="1431413">
              <a:off x="11148080" y="4260709"/>
              <a:ext cx="935788" cy="732390"/>
            </a:xfrm>
            <a:prstGeom prst="rect">
              <a:avLst/>
            </a:prstGeom>
            <a:noFill/>
            <a:extLst>
              <a:ext uri="{909E8E84-426E-40DD-AFC4-6F175D3DCCD1}">
                <a14:hiddenFill xmlns:a14="http://schemas.microsoft.com/office/drawing/2010/main">
                  <a:solidFill>
                    <a:srgbClr val="FFFFFF"/>
                  </a:solidFill>
                </a14:hiddenFill>
              </a:ext>
            </a:extLst>
          </p:spPr>
        </p:pic>
        <p:grpSp>
          <p:nvGrpSpPr>
            <p:cNvPr id="66" name="Group 65">
              <a:extLst>
                <a:ext uri="{FF2B5EF4-FFF2-40B4-BE49-F238E27FC236}">
                  <a16:creationId xmlns:a16="http://schemas.microsoft.com/office/drawing/2014/main" id="{DB829C88-A420-4075-B4B4-E55191B2508D}"/>
                </a:ext>
              </a:extLst>
            </p:cNvPr>
            <p:cNvGrpSpPr/>
            <p:nvPr/>
          </p:nvGrpSpPr>
          <p:grpSpPr>
            <a:xfrm>
              <a:off x="6570628" y="3428999"/>
              <a:ext cx="906781" cy="971551"/>
              <a:chOff x="8324850" y="2762249"/>
              <a:chExt cx="1066800" cy="1143000"/>
            </a:xfrm>
          </p:grpSpPr>
          <p:pic>
            <p:nvPicPr>
              <p:cNvPr id="67" name="Graphic 66" descr="Exclamation mark">
                <a:extLst>
                  <a:ext uri="{FF2B5EF4-FFF2-40B4-BE49-F238E27FC236}">
                    <a16:creationId xmlns:a16="http://schemas.microsoft.com/office/drawing/2014/main" id="{CA341AA2-84D5-486B-A6CA-C85531E80D0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rot="982215">
                <a:off x="8324850" y="2762249"/>
                <a:ext cx="914400" cy="914400"/>
              </a:xfrm>
              <a:prstGeom prst="rect">
                <a:avLst/>
              </a:prstGeom>
            </p:spPr>
          </p:pic>
          <p:pic>
            <p:nvPicPr>
              <p:cNvPr id="69" name="Graphic 68" descr="Exclamation mark">
                <a:extLst>
                  <a:ext uri="{FF2B5EF4-FFF2-40B4-BE49-F238E27FC236}">
                    <a16:creationId xmlns:a16="http://schemas.microsoft.com/office/drawing/2014/main" id="{156BFC99-0862-4AEA-A05A-A82C9B46795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rot="982215">
                <a:off x="8477250" y="2990849"/>
                <a:ext cx="914400" cy="914400"/>
              </a:xfrm>
              <a:prstGeom prst="rect">
                <a:avLst/>
              </a:prstGeom>
            </p:spPr>
          </p:pic>
        </p:grpSp>
      </p:grpSp>
      <p:grpSp>
        <p:nvGrpSpPr>
          <p:cNvPr id="8" name="Group 7">
            <a:extLst>
              <a:ext uri="{FF2B5EF4-FFF2-40B4-BE49-F238E27FC236}">
                <a16:creationId xmlns:a16="http://schemas.microsoft.com/office/drawing/2014/main" id="{66CACF65-F3AF-42A3-A181-B4206481D965}"/>
              </a:ext>
            </a:extLst>
          </p:cNvPr>
          <p:cNvGrpSpPr/>
          <p:nvPr/>
        </p:nvGrpSpPr>
        <p:grpSpPr>
          <a:xfrm>
            <a:off x="2308673" y="6382070"/>
            <a:ext cx="1879599" cy="0"/>
            <a:chOff x="2308673" y="6382070"/>
            <a:chExt cx="1879599" cy="0"/>
          </a:xfrm>
        </p:grpSpPr>
        <p:cxnSp>
          <p:nvCxnSpPr>
            <p:cNvPr id="70" name="Straight Arrow Connector 69">
              <a:extLst>
                <a:ext uri="{FF2B5EF4-FFF2-40B4-BE49-F238E27FC236}">
                  <a16:creationId xmlns:a16="http://schemas.microsoft.com/office/drawing/2014/main" id="{7BFCD36D-0978-4551-AE89-901BFB47C355}"/>
                </a:ext>
              </a:extLst>
            </p:cNvPr>
            <p:cNvCxnSpPr>
              <a:cxnSpLocks/>
            </p:cNvCxnSpPr>
            <p:nvPr/>
          </p:nvCxnSpPr>
          <p:spPr>
            <a:xfrm>
              <a:off x="2308673" y="6382070"/>
              <a:ext cx="952499" cy="0"/>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77" name="Straight Arrow Connector 76">
              <a:extLst>
                <a:ext uri="{FF2B5EF4-FFF2-40B4-BE49-F238E27FC236}">
                  <a16:creationId xmlns:a16="http://schemas.microsoft.com/office/drawing/2014/main" id="{9DFEB4E3-C51E-41AD-B717-FC42AA8CCF1D}"/>
                </a:ext>
              </a:extLst>
            </p:cNvPr>
            <p:cNvCxnSpPr>
              <a:cxnSpLocks/>
            </p:cNvCxnSpPr>
            <p:nvPr/>
          </p:nvCxnSpPr>
          <p:spPr>
            <a:xfrm>
              <a:off x="3235773" y="6382070"/>
              <a:ext cx="952499" cy="0"/>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pic>
        <p:nvPicPr>
          <p:cNvPr id="34" name="Picture 2" descr="Ford Mustang, Car, Racing Car, Sports Car, Automobile">
            <a:extLst>
              <a:ext uri="{FF2B5EF4-FFF2-40B4-BE49-F238E27FC236}">
                <a16:creationId xmlns:a16="http://schemas.microsoft.com/office/drawing/2014/main" id="{39F78A7F-EAAC-4FF9-AEED-EAFC666C748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flipH="1">
            <a:off x="3064361" y="1264557"/>
            <a:ext cx="1432144" cy="70707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918541722"/>
      </p:ext>
    </p:extLst>
  </p:cSld>
  <p:clrMapOvr>
    <a:masterClrMapping/>
  </p:clrMapOvr>
  <mc:AlternateContent xmlns:mc="http://schemas.openxmlformats.org/markup-compatibility/2006" xmlns:p14="http://schemas.microsoft.com/office/powerpoint/2010/main">
    <mc:Choice Requires="p14">
      <p:transition spd="slow" p14:dur="2000" advTm="16789"/>
    </mc:Choice>
    <mc:Fallback xmlns="">
      <p:transition spd="slow" advTm="167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BEFD07-8D4D-4BE8-9F18-30905C627C98}"/>
              </a:ext>
            </a:extLst>
          </p:cNvPr>
          <p:cNvSpPr txBox="1">
            <a:spLocks/>
          </p:cNvSpPr>
          <p:nvPr/>
        </p:nvSpPr>
        <p:spPr>
          <a:xfrm>
            <a:off x="-10447" y="-460888"/>
            <a:ext cx="11916697" cy="177533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0070C0"/>
                </a:solidFill>
              </a:rPr>
              <a:t>Spacetime Separation Vector</a:t>
            </a:r>
          </a:p>
        </p:txBody>
      </p:sp>
      <p:pic>
        <p:nvPicPr>
          <p:cNvPr id="15" name="Picture 14">
            <a:extLst>
              <a:ext uri="{FF2B5EF4-FFF2-40B4-BE49-F238E27FC236}">
                <a16:creationId xmlns:a16="http://schemas.microsoft.com/office/drawing/2014/main" id="{0604529F-8100-47DF-98EA-EB42C5956320}"/>
              </a:ext>
            </a:extLst>
          </p:cNvPr>
          <p:cNvPicPr>
            <a:picLocks noChangeAspect="1"/>
          </p:cNvPicPr>
          <p:nvPr/>
        </p:nvPicPr>
        <p:blipFill rotWithShape="1">
          <a:blip r:embed="rId4"/>
          <a:srcRect l="1" t="1160" r="19350" b="-3981"/>
          <a:stretch/>
        </p:blipFill>
        <p:spPr>
          <a:xfrm>
            <a:off x="206740" y="1028700"/>
            <a:ext cx="7927610" cy="5905500"/>
          </a:xfrm>
          <a:prstGeom prst="rect">
            <a:avLst/>
          </a:prstGeom>
        </p:spPr>
      </p:pic>
      <p:cxnSp>
        <p:nvCxnSpPr>
          <p:cNvPr id="11" name="Straight Arrow Connector 10">
            <a:extLst>
              <a:ext uri="{FF2B5EF4-FFF2-40B4-BE49-F238E27FC236}">
                <a16:creationId xmlns:a16="http://schemas.microsoft.com/office/drawing/2014/main" id="{C4B9501B-D8FD-4CC1-86D7-503FC38E83BF}"/>
              </a:ext>
            </a:extLst>
          </p:cNvPr>
          <p:cNvCxnSpPr>
            <a:cxnSpLocks/>
          </p:cNvCxnSpPr>
          <p:nvPr/>
        </p:nvCxnSpPr>
        <p:spPr>
          <a:xfrm flipV="1">
            <a:off x="2323952" y="933450"/>
            <a:ext cx="0" cy="5753726"/>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0C7C9EB9-DF88-40CB-ACF0-359B4CA2CE8D}"/>
              </a:ext>
            </a:extLst>
          </p:cNvPr>
          <p:cNvCxnSpPr>
            <a:cxnSpLocks/>
          </p:cNvCxnSpPr>
          <p:nvPr/>
        </p:nvCxnSpPr>
        <p:spPr>
          <a:xfrm>
            <a:off x="323851" y="6346950"/>
            <a:ext cx="7981950"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nvGrpSpPr>
          <p:cNvPr id="61" name="Group 60">
            <a:extLst>
              <a:ext uri="{FF2B5EF4-FFF2-40B4-BE49-F238E27FC236}">
                <a16:creationId xmlns:a16="http://schemas.microsoft.com/office/drawing/2014/main" id="{1F37151D-0003-459D-9DE9-DC60385E5485}"/>
              </a:ext>
            </a:extLst>
          </p:cNvPr>
          <p:cNvGrpSpPr/>
          <p:nvPr/>
        </p:nvGrpSpPr>
        <p:grpSpPr>
          <a:xfrm>
            <a:off x="2198843" y="1691640"/>
            <a:ext cx="240004" cy="3736906"/>
            <a:chOff x="3135468" y="1691640"/>
            <a:chExt cx="240004" cy="3736906"/>
          </a:xfrm>
        </p:grpSpPr>
        <p:cxnSp>
          <p:nvCxnSpPr>
            <p:cNvPr id="53" name="Straight Connector 52">
              <a:extLst>
                <a:ext uri="{FF2B5EF4-FFF2-40B4-BE49-F238E27FC236}">
                  <a16:creationId xmlns:a16="http://schemas.microsoft.com/office/drawing/2014/main" id="{9E0FA3BA-5F5A-4FA0-8F79-D83CCBE60F8E}"/>
                </a:ext>
              </a:extLst>
            </p:cNvPr>
            <p:cNvCxnSpPr>
              <a:cxnSpLocks/>
            </p:cNvCxnSpPr>
            <p:nvPr/>
          </p:nvCxnSpPr>
          <p:spPr>
            <a:xfrm rot="16200000">
              <a:off x="3255470" y="1571638"/>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EEA2133-5100-4A28-8170-F0495D3389E2}"/>
                </a:ext>
              </a:extLst>
            </p:cNvPr>
            <p:cNvCxnSpPr>
              <a:cxnSpLocks/>
            </p:cNvCxnSpPr>
            <p:nvPr/>
          </p:nvCxnSpPr>
          <p:spPr>
            <a:xfrm rot="16200000">
              <a:off x="3255470" y="3436621"/>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9DFF059-D453-452D-A101-BE6DD32DC3DA}"/>
                </a:ext>
              </a:extLst>
            </p:cNvPr>
            <p:cNvCxnSpPr>
              <a:cxnSpLocks/>
            </p:cNvCxnSpPr>
            <p:nvPr/>
          </p:nvCxnSpPr>
          <p:spPr>
            <a:xfrm rot="16200000">
              <a:off x="3255471" y="2504384"/>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77F9A9A-07F9-41C0-AED4-52139A751EF1}"/>
                </a:ext>
              </a:extLst>
            </p:cNvPr>
            <p:cNvCxnSpPr>
              <a:cxnSpLocks/>
            </p:cNvCxnSpPr>
            <p:nvPr/>
          </p:nvCxnSpPr>
          <p:spPr>
            <a:xfrm rot="16200000">
              <a:off x="3255470" y="4375798"/>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96AE569-68D7-4971-96EC-29DA6C3528C4}"/>
                </a:ext>
              </a:extLst>
            </p:cNvPr>
            <p:cNvCxnSpPr>
              <a:cxnSpLocks/>
            </p:cNvCxnSpPr>
            <p:nvPr/>
          </p:nvCxnSpPr>
          <p:spPr>
            <a:xfrm rot="16200000">
              <a:off x="3255471" y="5308544"/>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 name="Subtitle 2">
                <a:extLst>
                  <a:ext uri="{FF2B5EF4-FFF2-40B4-BE49-F238E27FC236}">
                    <a16:creationId xmlns:a16="http://schemas.microsoft.com/office/drawing/2014/main" id="{A60C47D2-E2E2-4774-9022-0AC4AD0040B1}"/>
                  </a:ext>
                </a:extLst>
              </p:cNvPr>
              <p:cNvSpPr txBox="1">
                <a:spLocks/>
              </p:cNvSpPr>
              <p:nvPr/>
            </p:nvSpPr>
            <p:spPr>
              <a:xfrm>
                <a:off x="2186998" y="807061"/>
                <a:ext cx="2648474" cy="757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700" dirty="0">
                    <a:solidFill>
                      <a:schemeClr val="accent6">
                        <a:lumMod val="50000"/>
                      </a:schemeClr>
                    </a:solidFill>
                  </a:rPr>
                  <a:t>time </a:t>
                </a:r>
                <a14:m>
                  <m:oMath xmlns:m="http://schemas.openxmlformats.org/officeDocument/2006/math">
                    <m:r>
                      <a:rPr lang="en-US" sz="4700" b="0" i="1" smtClean="0">
                        <a:solidFill>
                          <a:schemeClr val="accent6">
                            <a:lumMod val="50000"/>
                          </a:schemeClr>
                        </a:solidFill>
                        <a:latin typeface="Cambria Math" panose="02040503050406030204" pitchFamily="18" charset="0"/>
                      </a:rPr>
                      <m:t>𝑡</m:t>
                    </m:r>
                  </m:oMath>
                </a14:m>
                <a:r>
                  <a:rPr lang="en-US" sz="4700" dirty="0">
                    <a:solidFill>
                      <a:schemeClr val="accent6">
                        <a:lumMod val="50000"/>
                      </a:schemeClr>
                    </a:solidFill>
                  </a:rPr>
                  <a:t> </a:t>
                </a:r>
                <a:endParaRPr lang="en-US" dirty="0">
                  <a:solidFill>
                    <a:schemeClr val="accent6">
                      <a:lumMod val="50000"/>
                    </a:schemeClr>
                  </a:solidFill>
                </a:endParaRPr>
              </a:p>
            </p:txBody>
          </p:sp>
        </mc:Choice>
        <mc:Fallback xmlns="">
          <p:sp>
            <p:nvSpPr>
              <p:cNvPr id="21" name="Subtitle 2">
                <a:extLst>
                  <a:ext uri="{FF2B5EF4-FFF2-40B4-BE49-F238E27FC236}">
                    <a16:creationId xmlns:a16="http://schemas.microsoft.com/office/drawing/2014/main" id="{A60C47D2-E2E2-4774-9022-0AC4AD0040B1}"/>
                  </a:ext>
                </a:extLst>
              </p:cNvPr>
              <p:cNvSpPr txBox="1">
                <a:spLocks noRot="1" noChangeAspect="1" noMove="1" noResize="1" noEditPoints="1" noAdjustHandles="1" noChangeArrowheads="1" noChangeShapeType="1" noTextEdit="1"/>
              </p:cNvSpPr>
              <p:nvPr/>
            </p:nvSpPr>
            <p:spPr>
              <a:xfrm>
                <a:off x="2186998" y="807061"/>
                <a:ext cx="2648474" cy="757540"/>
              </a:xfrm>
              <a:prstGeom prst="rect">
                <a:avLst/>
              </a:prstGeom>
              <a:blipFill>
                <a:blip r:embed="rId11"/>
                <a:stretch>
                  <a:fillRect t="-27200" b="-38400"/>
                </a:stretch>
              </a:blipFill>
            </p:spPr>
            <p:txBody>
              <a:bodyPr/>
              <a:lstStyle/>
              <a:p>
                <a:r>
                  <a:rPr lang="en-CA">
                    <a:noFill/>
                  </a:rPr>
                  <a:t> </a:t>
                </a:r>
              </a:p>
            </p:txBody>
          </p:sp>
        </mc:Fallback>
      </mc:AlternateContent>
      <p:sp>
        <p:nvSpPr>
          <p:cNvPr id="5" name="Subtitle 2">
            <a:extLst>
              <a:ext uri="{FF2B5EF4-FFF2-40B4-BE49-F238E27FC236}">
                <a16:creationId xmlns:a16="http://schemas.microsoft.com/office/drawing/2014/main" id="{5F20E4A0-60E0-41FE-879E-DC49EDE49924}"/>
              </a:ext>
            </a:extLst>
          </p:cNvPr>
          <p:cNvSpPr txBox="1">
            <a:spLocks/>
          </p:cNvSpPr>
          <p:nvPr/>
        </p:nvSpPr>
        <p:spPr>
          <a:xfrm>
            <a:off x="6617110" y="901494"/>
            <a:ext cx="5486399" cy="18798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t>An arrow joining </a:t>
            </a:r>
            <a:br>
              <a:rPr lang="en-US" sz="4000" dirty="0"/>
            </a:br>
            <a:r>
              <a:rPr lang="en-US" sz="4000" dirty="0"/>
              <a:t>two points (two “events”) </a:t>
            </a:r>
            <a:br>
              <a:rPr lang="en-US" sz="4000" dirty="0"/>
            </a:br>
            <a:r>
              <a:rPr lang="en-US" sz="4000" dirty="0"/>
              <a:t>in a spacetime diagram</a:t>
            </a:r>
          </a:p>
        </p:txBody>
      </p:sp>
      <p:cxnSp>
        <p:nvCxnSpPr>
          <p:cNvPr id="51" name="Straight Connector 50">
            <a:extLst>
              <a:ext uri="{FF2B5EF4-FFF2-40B4-BE49-F238E27FC236}">
                <a16:creationId xmlns:a16="http://schemas.microsoft.com/office/drawing/2014/main" id="{E9F1FAA4-B933-43DD-9D95-22CF572D82F9}"/>
              </a:ext>
            </a:extLst>
          </p:cNvPr>
          <p:cNvCxnSpPr>
            <a:cxnSpLocks/>
          </p:cNvCxnSpPr>
          <p:nvPr/>
        </p:nvCxnSpPr>
        <p:spPr>
          <a:xfrm>
            <a:off x="139183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F59E040-EDDC-4381-BD01-8E15F12F72F6}"/>
              </a:ext>
            </a:extLst>
          </p:cNvPr>
          <p:cNvGrpSpPr/>
          <p:nvPr/>
        </p:nvGrpSpPr>
        <p:grpSpPr>
          <a:xfrm>
            <a:off x="5943600" y="2911316"/>
            <a:ext cx="2031232" cy="1892913"/>
            <a:chOff x="5943600" y="2911316"/>
            <a:chExt cx="2031232" cy="1892913"/>
          </a:xfrm>
        </p:grpSpPr>
        <p:pic>
          <p:nvPicPr>
            <p:cNvPr id="58" name="Picture 2">
              <a:extLst>
                <a:ext uri="{FF2B5EF4-FFF2-40B4-BE49-F238E27FC236}">
                  <a16:creationId xmlns:a16="http://schemas.microsoft.com/office/drawing/2014/main" id="{F6C57052-20D7-4EDA-AB0A-740B5B3FCD38}"/>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7576" r="5207"/>
            <a:stretch/>
          </p:blipFill>
          <p:spPr bwMode="auto">
            <a:xfrm flipH="1">
              <a:off x="6545942" y="2911316"/>
              <a:ext cx="1428890" cy="1892913"/>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a:extLst>
                <a:ext uri="{FF2B5EF4-FFF2-40B4-BE49-F238E27FC236}">
                  <a16:creationId xmlns:a16="http://schemas.microsoft.com/office/drawing/2014/main" id="{4BB4E839-DC9E-4579-88F8-04250CD80AAF}"/>
                </a:ext>
              </a:extLst>
            </p:cNvPr>
            <p:cNvGrpSpPr/>
            <p:nvPr/>
          </p:nvGrpSpPr>
          <p:grpSpPr>
            <a:xfrm>
              <a:off x="5943600" y="3448050"/>
              <a:ext cx="1066800" cy="914400"/>
              <a:chOff x="5943600" y="3448050"/>
              <a:chExt cx="1066800" cy="914400"/>
            </a:xfrm>
          </p:grpSpPr>
          <p:sp>
            <p:nvSpPr>
              <p:cNvPr id="69" name="Oval 68">
                <a:extLst>
                  <a:ext uri="{FF2B5EF4-FFF2-40B4-BE49-F238E27FC236}">
                    <a16:creationId xmlns:a16="http://schemas.microsoft.com/office/drawing/2014/main" id="{36905819-A493-4A6B-BC91-6274E3B0DFB1}"/>
                  </a:ext>
                </a:extLst>
              </p:cNvPr>
              <p:cNvSpPr/>
              <p:nvPr/>
            </p:nvSpPr>
            <p:spPr>
              <a:xfrm>
                <a:off x="5943600" y="3448050"/>
                <a:ext cx="285750" cy="28575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8" name="Group 7">
                <a:extLst>
                  <a:ext uri="{FF2B5EF4-FFF2-40B4-BE49-F238E27FC236}">
                    <a16:creationId xmlns:a16="http://schemas.microsoft.com/office/drawing/2014/main" id="{411664D8-A639-4EBD-857A-E5D9D708FC3A}"/>
                  </a:ext>
                </a:extLst>
              </p:cNvPr>
              <p:cNvGrpSpPr/>
              <p:nvPr/>
            </p:nvGrpSpPr>
            <p:grpSpPr>
              <a:xfrm>
                <a:off x="6134100" y="3486150"/>
                <a:ext cx="876300" cy="876300"/>
                <a:chOff x="9944100" y="3981450"/>
                <a:chExt cx="876300" cy="876300"/>
              </a:xfrm>
            </p:grpSpPr>
            <p:sp>
              <p:nvSpPr>
                <p:cNvPr id="7" name="Rectangle 6">
                  <a:extLst>
                    <a:ext uri="{FF2B5EF4-FFF2-40B4-BE49-F238E27FC236}">
                      <a16:creationId xmlns:a16="http://schemas.microsoft.com/office/drawing/2014/main" id="{878A91BB-AF51-4081-80B8-98091FEC4ED5}"/>
                    </a:ext>
                  </a:extLst>
                </p:cNvPr>
                <p:cNvSpPr/>
                <p:nvPr/>
              </p:nvSpPr>
              <p:spPr>
                <a:xfrm>
                  <a:off x="10058400" y="4210050"/>
                  <a:ext cx="628650" cy="628650"/>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052" name="Picture 4" descr="Image result for snap fingers icon">
                  <a:extLst>
                    <a:ext uri="{FF2B5EF4-FFF2-40B4-BE49-F238E27FC236}">
                      <a16:creationId xmlns:a16="http://schemas.microsoft.com/office/drawing/2014/main" id="{E6299D58-0625-47EB-B412-C9BD5B45C1C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44100" y="3981450"/>
                  <a:ext cx="876300" cy="876300"/>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2" name="Group 1">
            <a:extLst>
              <a:ext uri="{FF2B5EF4-FFF2-40B4-BE49-F238E27FC236}">
                <a16:creationId xmlns:a16="http://schemas.microsoft.com/office/drawing/2014/main" id="{A5C06A5C-88AF-4DA6-8A2D-F69D64D6A334}"/>
              </a:ext>
            </a:extLst>
          </p:cNvPr>
          <p:cNvGrpSpPr/>
          <p:nvPr/>
        </p:nvGrpSpPr>
        <p:grpSpPr>
          <a:xfrm>
            <a:off x="738248" y="4324350"/>
            <a:ext cx="1909702" cy="2133600"/>
            <a:chOff x="738248" y="4324350"/>
            <a:chExt cx="1909702" cy="2133600"/>
          </a:xfrm>
        </p:grpSpPr>
        <p:pic>
          <p:nvPicPr>
            <p:cNvPr id="68" name="Picture 2">
              <a:extLst>
                <a:ext uri="{FF2B5EF4-FFF2-40B4-BE49-F238E27FC236}">
                  <a16:creationId xmlns:a16="http://schemas.microsoft.com/office/drawing/2014/main" id="{CEAA21ED-200F-464E-8715-342B5D00903F}"/>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9095" t="10139" b="5438"/>
            <a:stretch/>
          </p:blipFill>
          <p:spPr bwMode="auto">
            <a:xfrm>
              <a:off x="738248" y="4460559"/>
              <a:ext cx="1273432" cy="1744279"/>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31">
              <a:extLst>
                <a:ext uri="{FF2B5EF4-FFF2-40B4-BE49-F238E27FC236}">
                  <a16:creationId xmlns:a16="http://schemas.microsoft.com/office/drawing/2014/main" id="{5F16618C-8C75-4210-9A84-C854CE52E12D}"/>
                </a:ext>
              </a:extLst>
            </p:cNvPr>
            <p:cNvGrpSpPr/>
            <p:nvPr/>
          </p:nvGrpSpPr>
          <p:grpSpPr>
            <a:xfrm>
              <a:off x="1562099" y="4324350"/>
              <a:ext cx="1085851" cy="2133600"/>
              <a:chOff x="1562099" y="4324350"/>
              <a:chExt cx="1085851" cy="2133600"/>
            </a:xfrm>
          </p:grpSpPr>
          <p:sp>
            <p:nvSpPr>
              <p:cNvPr id="6" name="Oval 5">
                <a:extLst>
                  <a:ext uri="{FF2B5EF4-FFF2-40B4-BE49-F238E27FC236}">
                    <a16:creationId xmlns:a16="http://schemas.microsoft.com/office/drawing/2014/main" id="{0CF2C86A-7179-4961-B75A-1244EA4A566C}"/>
                  </a:ext>
                </a:extLst>
              </p:cNvPr>
              <p:cNvSpPr/>
              <p:nvPr/>
            </p:nvSpPr>
            <p:spPr>
              <a:xfrm>
                <a:off x="2190750" y="6172200"/>
                <a:ext cx="285750" cy="2857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9" name="Group 8">
                <a:extLst>
                  <a:ext uri="{FF2B5EF4-FFF2-40B4-BE49-F238E27FC236}">
                    <a16:creationId xmlns:a16="http://schemas.microsoft.com/office/drawing/2014/main" id="{95B6669A-977E-4C84-B589-F5F8722CFBF4}"/>
                  </a:ext>
                </a:extLst>
              </p:cNvPr>
              <p:cNvGrpSpPr/>
              <p:nvPr/>
            </p:nvGrpSpPr>
            <p:grpSpPr>
              <a:xfrm rot="1431413">
                <a:off x="1562099" y="4324350"/>
                <a:ext cx="1085851" cy="971550"/>
                <a:chOff x="9029699" y="4591050"/>
                <a:chExt cx="1085851" cy="971550"/>
              </a:xfrm>
            </p:grpSpPr>
            <p:sp>
              <p:nvSpPr>
                <p:cNvPr id="71" name="Rectangle 70">
                  <a:extLst>
                    <a:ext uri="{FF2B5EF4-FFF2-40B4-BE49-F238E27FC236}">
                      <a16:creationId xmlns:a16="http://schemas.microsoft.com/office/drawing/2014/main" id="{1C2B228D-324C-4B10-B8D8-121A3CFA33A9}"/>
                    </a:ext>
                  </a:extLst>
                </p:cNvPr>
                <p:cNvSpPr/>
                <p:nvPr/>
              </p:nvSpPr>
              <p:spPr>
                <a:xfrm>
                  <a:off x="9105900" y="4591050"/>
                  <a:ext cx="971550" cy="971550"/>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050" name="Picture 2" descr="Image result for sneeze icon">
                  <a:extLst>
                    <a:ext uri="{FF2B5EF4-FFF2-40B4-BE49-F238E27FC236}">
                      <a16:creationId xmlns:a16="http://schemas.microsoft.com/office/drawing/2014/main" id="{8B8C1B47-203A-4DC2-B418-007B47A2C3BF}"/>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b="54448"/>
                <a:stretch/>
              </p:blipFill>
              <p:spPr bwMode="auto">
                <a:xfrm>
                  <a:off x="9029699" y="4693714"/>
                  <a:ext cx="1085851" cy="849836"/>
                </a:xfrm>
                <a:prstGeom prst="rect">
                  <a:avLst/>
                </a:prstGeom>
                <a:noFill/>
                <a:extLst>
                  <a:ext uri="{909E8E84-426E-40DD-AFC4-6F175D3DCCD1}">
                    <a14:hiddenFill xmlns:a14="http://schemas.microsoft.com/office/drawing/2010/main">
                      <a:solidFill>
                        <a:srgbClr val="FFFFFF"/>
                      </a:solidFill>
                    </a14:hiddenFill>
                  </a:ext>
                </a:extLst>
              </p:spPr>
            </p:pic>
          </p:grpSp>
        </p:grpSp>
      </p:grpSp>
      <p:cxnSp>
        <p:nvCxnSpPr>
          <p:cNvPr id="49" name="Straight Connector 48">
            <a:extLst>
              <a:ext uri="{FF2B5EF4-FFF2-40B4-BE49-F238E27FC236}">
                <a16:creationId xmlns:a16="http://schemas.microsoft.com/office/drawing/2014/main" id="{9A2F0648-8D8B-4D1C-87B2-A495E0703784}"/>
              </a:ext>
            </a:extLst>
          </p:cNvPr>
          <p:cNvCxnSpPr>
            <a:cxnSpLocks/>
          </p:cNvCxnSpPr>
          <p:nvPr/>
        </p:nvCxnSpPr>
        <p:spPr>
          <a:xfrm>
            <a:off x="606543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C51A2FB-7A0F-4FF8-893B-DEF878461F68}"/>
              </a:ext>
            </a:extLst>
          </p:cNvPr>
          <p:cNvCxnSpPr>
            <a:cxnSpLocks/>
          </p:cNvCxnSpPr>
          <p:nvPr/>
        </p:nvCxnSpPr>
        <p:spPr>
          <a:xfrm>
            <a:off x="417948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C658F4C-A0EC-4FBC-911A-28A66512C6D7}"/>
              </a:ext>
            </a:extLst>
          </p:cNvPr>
          <p:cNvCxnSpPr>
            <a:cxnSpLocks/>
          </p:cNvCxnSpPr>
          <p:nvPr/>
        </p:nvCxnSpPr>
        <p:spPr>
          <a:xfrm>
            <a:off x="5124450"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D715F-2DBB-40EF-BC9B-AFCB085D2AFB}"/>
              </a:ext>
            </a:extLst>
          </p:cNvPr>
          <p:cNvCxnSpPr>
            <a:cxnSpLocks/>
          </p:cNvCxnSpPr>
          <p:nvPr/>
        </p:nvCxnSpPr>
        <p:spPr>
          <a:xfrm>
            <a:off x="324603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42CDCE91-11DC-4DA9-80BB-82EF35568D20}"/>
              </a:ext>
            </a:extLst>
          </p:cNvPr>
          <p:cNvGrpSpPr/>
          <p:nvPr/>
        </p:nvGrpSpPr>
        <p:grpSpPr>
          <a:xfrm>
            <a:off x="2335031" y="3581400"/>
            <a:ext cx="3780019" cy="2738069"/>
            <a:chOff x="2335031" y="3581400"/>
            <a:chExt cx="3780019" cy="2738069"/>
          </a:xfrm>
        </p:grpSpPr>
        <p:cxnSp>
          <p:nvCxnSpPr>
            <p:cNvPr id="75" name="Straight Arrow Connector 74">
              <a:extLst>
                <a:ext uri="{FF2B5EF4-FFF2-40B4-BE49-F238E27FC236}">
                  <a16:creationId xmlns:a16="http://schemas.microsoft.com/office/drawing/2014/main" id="{6AA6CD4D-12F7-4D01-ADD6-6B6BBCBB9749}"/>
                </a:ext>
              </a:extLst>
            </p:cNvPr>
            <p:cNvCxnSpPr>
              <a:cxnSpLocks/>
            </p:cNvCxnSpPr>
            <p:nvPr/>
          </p:nvCxnSpPr>
          <p:spPr>
            <a:xfrm flipV="1">
              <a:off x="2335031" y="3581400"/>
              <a:ext cx="3780019" cy="2738069"/>
            </a:xfrm>
            <a:prstGeom prst="straightConnector1">
              <a:avLst/>
            </a:prstGeom>
            <a:ln w="101600">
              <a:solidFill>
                <a:srgbClr val="7030A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0DC8C54-2F22-49DC-97AB-6C90B345F9D7}"/>
                    </a:ext>
                  </a:extLst>
                </p:cNvPr>
                <p:cNvSpPr txBox="1"/>
                <p:nvPr/>
              </p:nvSpPr>
              <p:spPr>
                <a:xfrm>
                  <a:off x="3719979" y="3690966"/>
                  <a:ext cx="781560" cy="1133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oMath>
                    </m:oMathPara>
                  </a14:m>
                  <a:endParaRPr lang="en-CA" sz="6000" dirty="0">
                    <a:solidFill>
                      <a:srgbClr val="7030A0"/>
                    </a:solidFill>
                  </a:endParaRPr>
                </a:p>
              </p:txBody>
            </p:sp>
          </mc:Choice>
          <mc:Fallback xmlns="">
            <p:sp>
              <p:nvSpPr>
                <p:cNvPr id="23" name="TextBox 22">
                  <a:extLst>
                    <a:ext uri="{FF2B5EF4-FFF2-40B4-BE49-F238E27FC236}">
                      <a16:creationId xmlns:a16="http://schemas.microsoft.com/office/drawing/2014/main" id="{50DC8C54-2F22-49DC-97AB-6C90B345F9D7}"/>
                    </a:ext>
                  </a:extLst>
                </p:cNvPr>
                <p:cNvSpPr txBox="1">
                  <a:spLocks noRot="1" noChangeAspect="1" noMove="1" noResize="1" noEditPoints="1" noAdjustHandles="1" noChangeArrowheads="1" noChangeShapeType="1" noTextEdit="1"/>
                </p:cNvSpPr>
                <p:nvPr/>
              </p:nvSpPr>
              <p:spPr>
                <a:xfrm>
                  <a:off x="3719979" y="3690966"/>
                  <a:ext cx="781560" cy="1133772"/>
                </a:xfrm>
                <a:prstGeom prst="rect">
                  <a:avLst/>
                </a:prstGeom>
                <a:blipFill>
                  <a:blip r:embed="rId16"/>
                  <a:stretch>
                    <a:fillRect/>
                  </a:stretch>
                </a:blipFill>
              </p:spPr>
              <p:txBody>
                <a:bodyPr/>
                <a:lstStyle/>
                <a:p>
                  <a:r>
                    <a:rPr lang="en-CA">
                      <a:noFill/>
                    </a:rPr>
                    <a:t> </a:t>
                  </a:r>
                </a:p>
              </p:txBody>
            </p:sp>
          </mc:Fallback>
        </mc:AlternateContent>
      </p:grpSp>
      <p:cxnSp>
        <p:nvCxnSpPr>
          <p:cNvPr id="77" name="Straight Connector 76">
            <a:extLst>
              <a:ext uri="{FF2B5EF4-FFF2-40B4-BE49-F238E27FC236}">
                <a16:creationId xmlns:a16="http://schemas.microsoft.com/office/drawing/2014/main" id="{53B6F5E8-D478-464F-AB5B-871C8622FCA2}"/>
              </a:ext>
            </a:extLst>
          </p:cNvPr>
          <p:cNvCxnSpPr>
            <a:cxnSpLocks/>
          </p:cNvCxnSpPr>
          <p:nvPr/>
        </p:nvCxnSpPr>
        <p:spPr>
          <a:xfrm>
            <a:off x="6998885" y="6196011"/>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2D3C8862-CACA-4343-BBD0-CAF271164CC9}"/>
              </a:ext>
            </a:extLst>
          </p:cNvPr>
          <p:cNvGrpSpPr/>
          <p:nvPr/>
        </p:nvGrpSpPr>
        <p:grpSpPr>
          <a:xfrm>
            <a:off x="973817" y="6366530"/>
            <a:ext cx="6400428" cy="530284"/>
            <a:chOff x="973817" y="6366530"/>
            <a:chExt cx="6400428" cy="530284"/>
          </a:xfrm>
        </p:grpSpPr>
        <p:sp>
          <p:nvSpPr>
            <p:cNvPr id="48" name="TextBox 47">
              <a:extLst>
                <a:ext uri="{FF2B5EF4-FFF2-40B4-BE49-F238E27FC236}">
                  <a16:creationId xmlns:a16="http://schemas.microsoft.com/office/drawing/2014/main" id="{300ABC2D-B532-413A-A6EB-149DC13C8BB1}"/>
                </a:ext>
              </a:extLst>
            </p:cNvPr>
            <p:cNvSpPr txBox="1"/>
            <p:nvPr/>
          </p:nvSpPr>
          <p:spPr>
            <a:xfrm>
              <a:off x="3898900" y="6367244"/>
              <a:ext cx="654346"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2m</a:t>
              </a:r>
              <a:endParaRPr lang="en-CA" sz="2800" dirty="0">
                <a:solidFill>
                  <a:srgbClr val="002060"/>
                </a:solidFill>
              </a:endParaRPr>
            </a:p>
          </p:txBody>
        </p:sp>
        <p:sp>
          <p:nvSpPr>
            <p:cNvPr id="60" name="TextBox 59">
              <a:extLst>
                <a:ext uri="{FF2B5EF4-FFF2-40B4-BE49-F238E27FC236}">
                  <a16:creationId xmlns:a16="http://schemas.microsoft.com/office/drawing/2014/main" id="{4AA0E7A3-4AAB-44AD-9D6F-D89C19E16AEE}"/>
                </a:ext>
              </a:extLst>
            </p:cNvPr>
            <p:cNvSpPr txBox="1"/>
            <p:nvPr/>
          </p:nvSpPr>
          <p:spPr>
            <a:xfrm>
              <a:off x="5753100" y="6366530"/>
              <a:ext cx="654346"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4m</a:t>
              </a:r>
              <a:endParaRPr lang="en-CA" sz="2800" dirty="0">
                <a:solidFill>
                  <a:srgbClr val="002060"/>
                </a:solidFill>
              </a:endParaRPr>
            </a:p>
          </p:txBody>
        </p:sp>
        <p:sp>
          <p:nvSpPr>
            <p:cNvPr id="62" name="TextBox 61">
              <a:extLst>
                <a:ext uri="{FF2B5EF4-FFF2-40B4-BE49-F238E27FC236}">
                  <a16:creationId xmlns:a16="http://schemas.microsoft.com/office/drawing/2014/main" id="{16343648-9153-49EE-B226-6CC66CC2F792}"/>
                </a:ext>
              </a:extLst>
            </p:cNvPr>
            <p:cNvSpPr txBox="1"/>
            <p:nvPr/>
          </p:nvSpPr>
          <p:spPr>
            <a:xfrm>
              <a:off x="2952750" y="6373594"/>
              <a:ext cx="654346"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1m</a:t>
              </a:r>
              <a:endParaRPr lang="en-CA" sz="2800" dirty="0">
                <a:solidFill>
                  <a:srgbClr val="002060"/>
                </a:solidFill>
              </a:endParaRPr>
            </a:p>
          </p:txBody>
        </p:sp>
        <p:sp>
          <p:nvSpPr>
            <p:cNvPr id="63" name="TextBox 62">
              <a:extLst>
                <a:ext uri="{FF2B5EF4-FFF2-40B4-BE49-F238E27FC236}">
                  <a16:creationId xmlns:a16="http://schemas.microsoft.com/office/drawing/2014/main" id="{2E1A5D80-D8D2-4E45-97E2-C132F254ED6B}"/>
                </a:ext>
              </a:extLst>
            </p:cNvPr>
            <p:cNvSpPr txBox="1"/>
            <p:nvPr/>
          </p:nvSpPr>
          <p:spPr>
            <a:xfrm>
              <a:off x="4838700" y="6372880"/>
              <a:ext cx="654346"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3m</a:t>
              </a:r>
              <a:endParaRPr lang="en-CA" sz="2800" dirty="0">
                <a:solidFill>
                  <a:srgbClr val="002060"/>
                </a:solidFill>
              </a:endParaRPr>
            </a:p>
          </p:txBody>
        </p:sp>
        <p:sp>
          <p:nvSpPr>
            <p:cNvPr id="64" name="TextBox 63">
              <a:extLst>
                <a:ext uri="{FF2B5EF4-FFF2-40B4-BE49-F238E27FC236}">
                  <a16:creationId xmlns:a16="http://schemas.microsoft.com/office/drawing/2014/main" id="{418A1634-C471-42B3-B1E1-627082396751}"/>
                </a:ext>
              </a:extLst>
            </p:cNvPr>
            <p:cNvSpPr txBox="1"/>
            <p:nvPr/>
          </p:nvSpPr>
          <p:spPr>
            <a:xfrm>
              <a:off x="2019300" y="6371066"/>
              <a:ext cx="654346"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0m</a:t>
              </a:r>
              <a:endParaRPr lang="en-CA" sz="2800" dirty="0">
                <a:solidFill>
                  <a:srgbClr val="002060"/>
                </a:solidFill>
              </a:endParaRPr>
            </a:p>
          </p:txBody>
        </p:sp>
        <p:sp>
          <p:nvSpPr>
            <p:cNvPr id="66" name="TextBox 65">
              <a:extLst>
                <a:ext uri="{FF2B5EF4-FFF2-40B4-BE49-F238E27FC236}">
                  <a16:creationId xmlns:a16="http://schemas.microsoft.com/office/drawing/2014/main" id="{BF2582E5-1C23-47AF-B354-6A99436457D1}"/>
                </a:ext>
              </a:extLst>
            </p:cNvPr>
            <p:cNvSpPr txBox="1"/>
            <p:nvPr/>
          </p:nvSpPr>
          <p:spPr>
            <a:xfrm>
              <a:off x="973817" y="6368018"/>
              <a:ext cx="764953"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-1m</a:t>
              </a:r>
              <a:endParaRPr lang="en-CA" sz="2800" dirty="0">
                <a:solidFill>
                  <a:srgbClr val="002060"/>
                </a:solidFill>
              </a:endParaRPr>
            </a:p>
          </p:txBody>
        </p:sp>
        <p:sp>
          <p:nvSpPr>
            <p:cNvPr id="78" name="TextBox 77">
              <a:extLst>
                <a:ext uri="{FF2B5EF4-FFF2-40B4-BE49-F238E27FC236}">
                  <a16:creationId xmlns:a16="http://schemas.microsoft.com/office/drawing/2014/main" id="{2E0463D5-33AA-4EC0-ADEA-8311E57CA93D}"/>
                </a:ext>
              </a:extLst>
            </p:cNvPr>
            <p:cNvSpPr txBox="1"/>
            <p:nvPr/>
          </p:nvSpPr>
          <p:spPr>
            <a:xfrm>
              <a:off x="6719899" y="6371292"/>
              <a:ext cx="654346"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5m</a:t>
              </a:r>
              <a:endParaRPr lang="en-CA" sz="2800" dirty="0">
                <a:solidFill>
                  <a:srgbClr val="002060"/>
                </a:solidFill>
              </a:endParaRPr>
            </a:p>
          </p:txBody>
        </p:sp>
      </p:grpSp>
      <p:sp>
        <p:nvSpPr>
          <p:cNvPr id="25" name="Speech Bubble: Rectangle with Corners Rounded 24">
            <a:extLst>
              <a:ext uri="{FF2B5EF4-FFF2-40B4-BE49-F238E27FC236}">
                <a16:creationId xmlns:a16="http://schemas.microsoft.com/office/drawing/2014/main" id="{BF44F166-EB89-4E8B-86F6-79A31034CF8D}"/>
              </a:ext>
            </a:extLst>
          </p:cNvPr>
          <p:cNvSpPr/>
          <p:nvPr/>
        </p:nvSpPr>
        <p:spPr>
          <a:xfrm>
            <a:off x="8649325" y="3117954"/>
            <a:ext cx="2503357" cy="1124263"/>
          </a:xfrm>
          <a:prstGeom prst="wedgeRoundRectCallout">
            <a:avLst>
              <a:gd name="adj1" fmla="val -74725"/>
              <a:gd name="adj2" fmla="val -37500"/>
              <a:gd name="adj3" fmla="val 16667"/>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sz="3600" dirty="0"/>
              <a:t>gesundheit.</a:t>
            </a:r>
          </a:p>
        </p:txBody>
      </p:sp>
      <p:grpSp>
        <p:nvGrpSpPr>
          <p:cNvPr id="47" name="Group 46">
            <a:extLst>
              <a:ext uri="{FF2B5EF4-FFF2-40B4-BE49-F238E27FC236}">
                <a16:creationId xmlns:a16="http://schemas.microsoft.com/office/drawing/2014/main" id="{1DF4F056-2A3A-48F5-84E4-7C468D4DD0B1}"/>
              </a:ext>
            </a:extLst>
          </p:cNvPr>
          <p:cNvGrpSpPr/>
          <p:nvPr/>
        </p:nvGrpSpPr>
        <p:grpSpPr>
          <a:xfrm>
            <a:off x="2482632" y="1313544"/>
            <a:ext cx="604380" cy="4399181"/>
            <a:chOff x="2482632" y="1313544"/>
            <a:chExt cx="604380" cy="4399181"/>
          </a:xfrm>
        </p:grpSpPr>
        <p:sp>
          <p:nvSpPr>
            <p:cNvPr id="18" name="TextBox 17">
              <a:extLst>
                <a:ext uri="{FF2B5EF4-FFF2-40B4-BE49-F238E27FC236}">
                  <a16:creationId xmlns:a16="http://schemas.microsoft.com/office/drawing/2014/main" id="{A84F7F92-86E3-4045-99E1-E9EBA61DC7EA}"/>
                </a:ext>
              </a:extLst>
            </p:cNvPr>
            <p:cNvSpPr txBox="1"/>
            <p:nvPr/>
          </p:nvSpPr>
          <p:spPr>
            <a:xfrm>
              <a:off x="2482632" y="50663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1s</a:t>
              </a:r>
              <a:endParaRPr lang="en-CA" sz="3600" dirty="0">
                <a:solidFill>
                  <a:schemeClr val="accent6">
                    <a:lumMod val="50000"/>
                  </a:schemeClr>
                </a:solidFill>
              </a:endParaRPr>
            </a:p>
          </p:txBody>
        </p:sp>
        <p:sp>
          <p:nvSpPr>
            <p:cNvPr id="28" name="TextBox 27">
              <a:extLst>
                <a:ext uri="{FF2B5EF4-FFF2-40B4-BE49-F238E27FC236}">
                  <a16:creationId xmlns:a16="http://schemas.microsoft.com/office/drawing/2014/main" id="{F37FEF66-92E7-403C-9323-254A35CFD7F2}"/>
                </a:ext>
              </a:extLst>
            </p:cNvPr>
            <p:cNvSpPr txBox="1"/>
            <p:nvPr/>
          </p:nvSpPr>
          <p:spPr>
            <a:xfrm>
              <a:off x="2482632" y="3190422"/>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3s</a:t>
              </a:r>
              <a:endParaRPr lang="en-CA" sz="3600" dirty="0">
                <a:solidFill>
                  <a:schemeClr val="accent6">
                    <a:lumMod val="50000"/>
                  </a:schemeClr>
                </a:solidFill>
              </a:endParaRPr>
            </a:p>
          </p:txBody>
        </p:sp>
        <p:sp>
          <p:nvSpPr>
            <p:cNvPr id="29" name="TextBox 28">
              <a:extLst>
                <a:ext uri="{FF2B5EF4-FFF2-40B4-BE49-F238E27FC236}">
                  <a16:creationId xmlns:a16="http://schemas.microsoft.com/office/drawing/2014/main" id="{B4FA2B9B-9087-4082-9D1B-D2C057798EA7}"/>
                </a:ext>
              </a:extLst>
            </p:cNvPr>
            <p:cNvSpPr txBox="1"/>
            <p:nvPr/>
          </p:nvSpPr>
          <p:spPr>
            <a:xfrm>
              <a:off x="2487168" y="22469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4s</a:t>
              </a:r>
              <a:endParaRPr lang="en-CA" sz="3600" dirty="0">
                <a:solidFill>
                  <a:schemeClr val="accent6">
                    <a:lumMod val="50000"/>
                  </a:schemeClr>
                </a:solidFill>
              </a:endParaRPr>
            </a:p>
          </p:txBody>
        </p:sp>
        <p:sp>
          <p:nvSpPr>
            <p:cNvPr id="30" name="TextBox 29">
              <a:extLst>
                <a:ext uri="{FF2B5EF4-FFF2-40B4-BE49-F238E27FC236}">
                  <a16:creationId xmlns:a16="http://schemas.microsoft.com/office/drawing/2014/main" id="{E0CF96F6-E2F9-45DF-84B7-8E2753DEF7CE}"/>
                </a:ext>
              </a:extLst>
            </p:cNvPr>
            <p:cNvSpPr txBox="1"/>
            <p:nvPr/>
          </p:nvSpPr>
          <p:spPr>
            <a:xfrm>
              <a:off x="2487168" y="131354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5s</a:t>
              </a:r>
              <a:endParaRPr lang="en-CA" sz="3600" dirty="0">
                <a:solidFill>
                  <a:schemeClr val="accent6">
                    <a:lumMod val="50000"/>
                  </a:schemeClr>
                </a:solidFill>
              </a:endParaRPr>
            </a:p>
          </p:txBody>
        </p:sp>
        <p:sp>
          <p:nvSpPr>
            <p:cNvPr id="27" name="TextBox 26">
              <a:extLst>
                <a:ext uri="{FF2B5EF4-FFF2-40B4-BE49-F238E27FC236}">
                  <a16:creationId xmlns:a16="http://schemas.microsoft.com/office/drawing/2014/main" id="{1B85EA80-B810-4DE7-A12E-E5F9C0579EE3}"/>
                </a:ext>
              </a:extLst>
            </p:cNvPr>
            <p:cNvSpPr txBox="1"/>
            <p:nvPr/>
          </p:nvSpPr>
          <p:spPr>
            <a:xfrm>
              <a:off x="2482632" y="41138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2s</a:t>
              </a:r>
              <a:endParaRPr lang="en-CA" sz="3600" dirty="0">
                <a:solidFill>
                  <a:schemeClr val="accent6">
                    <a:lumMod val="50000"/>
                  </a:schemeClr>
                </a:solidFill>
              </a:endParaRPr>
            </a:p>
          </p:txBody>
        </p:sp>
      </p:grpSp>
      <mc:AlternateContent xmlns:mc="http://schemas.openxmlformats.org/markup-compatibility/2006" xmlns:a14="http://schemas.microsoft.com/office/drawing/2010/main">
        <mc:Choice Requires="a14">
          <p:sp>
            <p:nvSpPr>
              <p:cNvPr id="79" name="Subtitle 2">
                <a:extLst>
                  <a:ext uri="{FF2B5EF4-FFF2-40B4-BE49-F238E27FC236}">
                    <a16:creationId xmlns:a16="http://schemas.microsoft.com/office/drawing/2014/main" id="{B8D623C8-E6E3-4742-A7E3-9EC5CCFD4B10}"/>
                  </a:ext>
                </a:extLst>
              </p:cNvPr>
              <p:cNvSpPr txBox="1">
                <a:spLocks/>
              </p:cNvSpPr>
              <p:nvPr/>
            </p:nvSpPr>
            <p:spPr>
              <a:xfrm>
                <a:off x="8377280" y="5909637"/>
                <a:ext cx="2648474" cy="776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700" dirty="0">
                    <a:solidFill>
                      <a:srgbClr val="002060"/>
                    </a:solidFill>
                  </a:rPr>
                  <a:t>position </a:t>
                </a:r>
                <a14:m>
                  <m:oMath xmlns:m="http://schemas.openxmlformats.org/officeDocument/2006/math">
                    <m:r>
                      <a:rPr lang="en-US" sz="4700" b="0" i="1" smtClean="0">
                        <a:solidFill>
                          <a:srgbClr val="002060"/>
                        </a:solidFill>
                        <a:latin typeface="Cambria Math" panose="02040503050406030204" pitchFamily="18" charset="0"/>
                      </a:rPr>
                      <m:t>𝑥</m:t>
                    </m:r>
                  </m:oMath>
                </a14:m>
                <a:endParaRPr lang="en-US" dirty="0">
                  <a:solidFill>
                    <a:srgbClr val="002060"/>
                  </a:solidFill>
                </a:endParaRPr>
              </a:p>
            </p:txBody>
          </p:sp>
        </mc:Choice>
        <mc:Fallback xmlns="">
          <p:sp>
            <p:nvSpPr>
              <p:cNvPr id="79" name="Subtitle 2">
                <a:extLst>
                  <a:ext uri="{FF2B5EF4-FFF2-40B4-BE49-F238E27FC236}">
                    <a16:creationId xmlns:a16="http://schemas.microsoft.com/office/drawing/2014/main" id="{B8D623C8-E6E3-4742-A7E3-9EC5CCFD4B10}"/>
                  </a:ext>
                </a:extLst>
              </p:cNvPr>
              <p:cNvSpPr txBox="1">
                <a:spLocks noRot="1" noChangeAspect="1" noMove="1" noResize="1" noEditPoints="1" noAdjustHandles="1" noChangeArrowheads="1" noChangeShapeType="1" noTextEdit="1"/>
              </p:cNvSpPr>
              <p:nvPr/>
            </p:nvSpPr>
            <p:spPr>
              <a:xfrm>
                <a:off x="8377280" y="5909637"/>
                <a:ext cx="2648474" cy="776913"/>
              </a:xfrm>
              <a:prstGeom prst="rect">
                <a:avLst/>
              </a:prstGeom>
              <a:blipFill>
                <a:blip r:embed="rId17"/>
                <a:stretch>
                  <a:fillRect l="-9655" t="-26563" b="-35156"/>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8">
            <p14:nvContentPartPr>
              <p14:cNvPr id="2049" name="Ink 2048">
                <a:extLst>
                  <a:ext uri="{FF2B5EF4-FFF2-40B4-BE49-F238E27FC236}">
                    <a16:creationId xmlns:a16="http://schemas.microsoft.com/office/drawing/2014/main" id="{C74CB3D8-E9C5-4D53-AF25-7A7E73CEA847}"/>
                  </a:ext>
                </a:extLst>
              </p14:cNvPr>
              <p14:cNvContentPartPr/>
              <p14:nvPr>
                <p:extLst>
                  <p:ext uri="{42D2F446-02D8-4167-A562-619A0277C38B}">
                    <p15:isNarration xmlns:p15="http://schemas.microsoft.com/office/powerpoint/2012/main" val="1"/>
                  </p:ext>
                </p:extLst>
              </p14:nvPr>
            </p14:nvContentPartPr>
            <p14:xfrm>
              <a:off x="10127880" y="1890360"/>
              <a:ext cx="1684800" cy="102600"/>
            </p14:xfrm>
          </p:contentPart>
        </mc:Choice>
        <mc:Fallback xmlns="">
          <p:pic>
            <p:nvPicPr>
              <p:cNvPr id="2049" name="Ink 2048">
                <a:extLst>
                  <a:ext uri="{FF2B5EF4-FFF2-40B4-BE49-F238E27FC236}">
                    <a16:creationId xmlns:a16="http://schemas.microsoft.com/office/drawing/2014/main" id="{C74CB3D8-E9C5-4D53-AF25-7A7E73CEA847}"/>
                  </a:ext>
                </a:extLst>
              </p:cNvPr>
              <p:cNvPicPr>
                <a:picLocks noGrp="1" noRot="1" noChangeAspect="1" noMove="1" noResize="1" noEditPoints="1" noAdjustHandles="1" noChangeArrowheads="1" noChangeShapeType="1"/>
              </p:cNvPicPr>
              <p:nvPr/>
            </p:nvPicPr>
            <p:blipFill>
              <a:blip r:embed="rId22"/>
              <a:stretch>
                <a:fillRect/>
              </a:stretch>
            </p:blipFill>
            <p:spPr>
              <a:xfrm>
                <a:off x="10118520" y="1881000"/>
                <a:ext cx="1703520" cy="121320"/>
              </a:xfrm>
              <a:prstGeom prst="rect">
                <a:avLst/>
              </a:prstGeom>
            </p:spPr>
          </p:pic>
        </mc:Fallback>
      </mc:AlternateContent>
    </p:spTree>
    <p:custDataLst>
      <p:tags r:id="rId1"/>
    </p:custDataLst>
    <p:extLst>
      <p:ext uri="{BB962C8B-B14F-4D97-AF65-F5344CB8AC3E}">
        <p14:creationId xmlns:p14="http://schemas.microsoft.com/office/powerpoint/2010/main" val="1982631002"/>
      </p:ext>
    </p:extLst>
  </p:cSld>
  <p:clrMapOvr>
    <a:masterClrMapping/>
  </p:clrMapOvr>
  <mc:AlternateContent xmlns:mc="http://schemas.openxmlformats.org/markup-compatibility/2006" xmlns:p14="http://schemas.microsoft.com/office/powerpoint/2010/main">
    <mc:Choice Requires="p14">
      <p:transition spd="slow" p14:dur="2000" advTm="41186"/>
    </mc:Choice>
    <mc:Fallback xmlns="">
      <p:transition spd="slow" advTm="411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049"/>
                                        </p:tgtEl>
                                        <p:attrNameLst>
                                          <p:attrName>style.visibility</p:attrName>
                                        </p:attrNameLst>
                                      </p:cBhvr>
                                      <p:to>
                                        <p:strVal val="visible"/>
                                      </p:to>
                                    </p:set>
                                    <p:cmd type="call" cmd="playFrom(0.0)">
                                      <p:cBhvr>
                                        <p:cTn id="7" dur="1" fill="hold"/>
                                        <p:tgtEl>
                                          <p:spTgt spid="2049"/>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wipe(down)">
                                      <p:cBhvr>
                                        <p:cTn id="24" dur="5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BEFD07-8D4D-4BE8-9F18-30905C627C98}"/>
              </a:ext>
            </a:extLst>
          </p:cNvPr>
          <p:cNvSpPr txBox="1">
            <a:spLocks/>
          </p:cNvSpPr>
          <p:nvPr/>
        </p:nvSpPr>
        <p:spPr>
          <a:xfrm>
            <a:off x="-10447" y="-460888"/>
            <a:ext cx="11916697" cy="177533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0070C0"/>
                </a:solidFill>
              </a:rPr>
              <a:t>Spacetime Basis (aka reference frame)</a:t>
            </a:r>
          </a:p>
        </p:txBody>
      </p:sp>
      <p:pic>
        <p:nvPicPr>
          <p:cNvPr id="15" name="Picture 14">
            <a:extLst>
              <a:ext uri="{FF2B5EF4-FFF2-40B4-BE49-F238E27FC236}">
                <a16:creationId xmlns:a16="http://schemas.microsoft.com/office/drawing/2014/main" id="{0604529F-8100-47DF-98EA-EB42C5956320}"/>
              </a:ext>
            </a:extLst>
          </p:cNvPr>
          <p:cNvPicPr>
            <a:picLocks noChangeAspect="1"/>
          </p:cNvPicPr>
          <p:nvPr/>
        </p:nvPicPr>
        <p:blipFill rotWithShape="1">
          <a:blip r:embed="rId4"/>
          <a:srcRect l="16788" t="1160" r="19350" b="-3981"/>
          <a:stretch/>
        </p:blipFill>
        <p:spPr>
          <a:xfrm>
            <a:off x="0" y="1028700"/>
            <a:ext cx="6277428" cy="5905500"/>
          </a:xfrm>
          <a:prstGeom prst="rect">
            <a:avLst/>
          </a:prstGeom>
        </p:spPr>
      </p:pic>
      <p:cxnSp>
        <p:nvCxnSpPr>
          <p:cNvPr id="48" name="Straight Connector 47">
            <a:extLst>
              <a:ext uri="{FF2B5EF4-FFF2-40B4-BE49-F238E27FC236}">
                <a16:creationId xmlns:a16="http://schemas.microsoft.com/office/drawing/2014/main" id="{0BB4AD57-6994-41E4-8E29-F0F9E4F5336C}"/>
              </a:ext>
            </a:extLst>
          </p:cNvPr>
          <p:cNvCxnSpPr>
            <a:cxnSpLocks/>
          </p:cNvCxnSpPr>
          <p:nvPr/>
        </p:nvCxnSpPr>
        <p:spPr>
          <a:xfrm flipV="1">
            <a:off x="1422316" y="1659988"/>
            <a:ext cx="2381836" cy="4722350"/>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A2566B86-CBA3-4C86-A63B-48EECB31EFD6}"/>
              </a:ext>
            </a:extLst>
          </p:cNvPr>
          <p:cNvSpPr/>
          <p:nvPr/>
        </p:nvSpPr>
        <p:spPr>
          <a:xfrm>
            <a:off x="1248228" y="6210300"/>
            <a:ext cx="285750" cy="2857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71" name="Group 70">
            <a:extLst>
              <a:ext uri="{FF2B5EF4-FFF2-40B4-BE49-F238E27FC236}">
                <a16:creationId xmlns:a16="http://schemas.microsoft.com/office/drawing/2014/main" id="{2B7DE852-FCDC-43BA-91DC-D6E4AA61627F}"/>
              </a:ext>
            </a:extLst>
          </p:cNvPr>
          <p:cNvGrpSpPr/>
          <p:nvPr/>
        </p:nvGrpSpPr>
        <p:grpSpPr>
          <a:xfrm>
            <a:off x="1384940" y="5440170"/>
            <a:ext cx="951860" cy="972987"/>
            <a:chOff x="4652274" y="3279936"/>
            <a:chExt cx="905412" cy="925508"/>
          </a:xfrm>
        </p:grpSpPr>
        <p:cxnSp>
          <p:nvCxnSpPr>
            <p:cNvPr id="72" name="Straight Arrow Connector 71">
              <a:extLst>
                <a:ext uri="{FF2B5EF4-FFF2-40B4-BE49-F238E27FC236}">
                  <a16:creationId xmlns:a16="http://schemas.microsoft.com/office/drawing/2014/main" id="{D26FBB5A-96FF-4FB9-B8DE-1244CC9E6131}"/>
                </a:ext>
              </a:extLst>
            </p:cNvPr>
            <p:cNvCxnSpPr>
              <a:cxnSpLocks/>
            </p:cNvCxnSpPr>
            <p:nvPr/>
          </p:nvCxnSpPr>
          <p:spPr>
            <a:xfrm>
              <a:off x="4685312" y="4175874"/>
              <a:ext cx="872374" cy="0"/>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73" name="Straight Arrow Connector 72">
              <a:extLst>
                <a:ext uri="{FF2B5EF4-FFF2-40B4-BE49-F238E27FC236}">
                  <a16:creationId xmlns:a16="http://schemas.microsoft.com/office/drawing/2014/main" id="{798D7E53-E43C-4BC7-B346-48D7F707E181}"/>
                </a:ext>
              </a:extLst>
            </p:cNvPr>
            <p:cNvCxnSpPr>
              <a:cxnSpLocks/>
            </p:cNvCxnSpPr>
            <p:nvPr/>
          </p:nvCxnSpPr>
          <p:spPr>
            <a:xfrm flipV="1">
              <a:off x="4652274" y="3279936"/>
              <a:ext cx="465632" cy="925508"/>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E429B935-74B7-48DF-8B47-2C38ABEAF77B}"/>
                  </a:ext>
                </a:extLst>
              </p:cNvPr>
              <p:cNvSpPr txBox="1"/>
              <p:nvPr/>
            </p:nvSpPr>
            <p:spPr>
              <a:xfrm>
                <a:off x="5678087" y="2029071"/>
                <a:ext cx="6458857" cy="13451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7200" b="0" i="1" smtClean="0">
                              <a:solidFill>
                                <a:srgbClr val="7030A0"/>
                              </a:solidFill>
                              <a:latin typeface="Cambria Math" panose="02040503050406030204" pitchFamily="18" charset="0"/>
                            </a:rPr>
                          </m:ctrlPr>
                        </m:accPr>
                        <m:e>
                          <m:r>
                            <a:rPr lang="en-US" sz="7200" b="0" i="1" smtClean="0">
                              <a:solidFill>
                                <a:srgbClr val="7030A0"/>
                              </a:solidFill>
                              <a:latin typeface="Cambria Math" panose="02040503050406030204" pitchFamily="18" charset="0"/>
                            </a:rPr>
                            <m:t>𝑆</m:t>
                          </m:r>
                        </m:e>
                      </m:acc>
                      <m:r>
                        <a:rPr lang="en-US" sz="7200" b="0" i="1" smtClean="0">
                          <a:solidFill>
                            <a:schemeClr val="tx1"/>
                          </a:solidFill>
                          <a:latin typeface="Cambria Math" panose="02040503050406030204" pitchFamily="18" charset="0"/>
                        </a:rPr>
                        <m:t>=0</m:t>
                      </m:r>
                      <m:acc>
                        <m:accPr>
                          <m:chr m:val="̃"/>
                          <m:ctrlPr>
                            <a:rPr lang="en-US" sz="7200" b="0" i="1" smtClean="0">
                              <a:solidFill>
                                <a:srgbClr val="C00000"/>
                              </a:solidFill>
                              <a:latin typeface="Cambria Math" panose="02040503050406030204" pitchFamily="18" charset="0"/>
                            </a:rPr>
                          </m:ctrlPr>
                        </m:accPr>
                        <m:e>
                          <m:acc>
                            <m:accPr>
                              <m:chr m:val="⃗"/>
                              <m:ctrlPr>
                                <a:rPr lang="en-US" sz="7200" i="1" smtClean="0">
                                  <a:solidFill>
                                    <a:srgbClr val="C00000"/>
                                  </a:solidFill>
                                  <a:latin typeface="Cambria Math" panose="02040503050406030204" pitchFamily="18" charset="0"/>
                                </a:rPr>
                              </m:ctrlPr>
                            </m:accPr>
                            <m:e>
                              <m:sSub>
                                <m:sSubPr>
                                  <m:ctrlPr>
                                    <a:rPr lang="en-US" sz="7200" i="1">
                                      <a:solidFill>
                                        <a:srgbClr val="C00000"/>
                                      </a:solidFill>
                                      <a:latin typeface="Cambria Math" panose="02040503050406030204" pitchFamily="18" charset="0"/>
                                    </a:rPr>
                                  </m:ctrlPr>
                                </m:sSubPr>
                                <m:e>
                                  <m:r>
                                    <a:rPr lang="en-US" sz="7200" i="1">
                                      <a:solidFill>
                                        <a:srgbClr val="C00000"/>
                                      </a:solidFill>
                                      <a:latin typeface="Cambria Math" panose="02040503050406030204" pitchFamily="18" charset="0"/>
                                    </a:rPr>
                                    <m:t>𝑒</m:t>
                                  </m:r>
                                </m:e>
                                <m:sub>
                                  <m:r>
                                    <a:rPr lang="en-US" sz="7200" i="1">
                                      <a:solidFill>
                                        <a:srgbClr val="C00000"/>
                                      </a:solidFill>
                                      <a:latin typeface="Cambria Math" panose="02040503050406030204" pitchFamily="18" charset="0"/>
                                    </a:rPr>
                                    <m:t>𝑡</m:t>
                                  </m:r>
                                </m:sub>
                              </m:sSub>
                            </m:e>
                          </m:acc>
                        </m:e>
                      </m:acc>
                      <m:r>
                        <a:rPr lang="en-US" sz="7200" b="0" i="1" smtClean="0">
                          <a:solidFill>
                            <a:schemeClr val="tx1"/>
                          </a:solidFill>
                          <a:latin typeface="Cambria Math" panose="02040503050406030204" pitchFamily="18" charset="0"/>
                        </a:rPr>
                        <m:t>+3</m:t>
                      </m:r>
                      <m:acc>
                        <m:accPr>
                          <m:chr m:val="̃"/>
                          <m:ctrlPr>
                            <a:rPr lang="en-US" sz="7200" b="0" i="1" smtClean="0">
                              <a:solidFill>
                                <a:srgbClr val="C00000"/>
                              </a:solidFill>
                              <a:latin typeface="Cambria Math" panose="02040503050406030204" pitchFamily="18" charset="0"/>
                            </a:rPr>
                          </m:ctrlPr>
                        </m:accPr>
                        <m:e>
                          <m:acc>
                            <m:accPr>
                              <m:chr m:val="⃗"/>
                              <m:ctrlPr>
                                <a:rPr lang="en-US" sz="7200" i="1">
                                  <a:solidFill>
                                    <a:srgbClr val="C00000"/>
                                  </a:solidFill>
                                  <a:latin typeface="Cambria Math" panose="02040503050406030204" pitchFamily="18" charset="0"/>
                                </a:rPr>
                              </m:ctrlPr>
                            </m:accPr>
                            <m:e>
                              <m:sSub>
                                <m:sSubPr>
                                  <m:ctrlPr>
                                    <a:rPr lang="en-US" sz="7200" i="1">
                                      <a:solidFill>
                                        <a:srgbClr val="C00000"/>
                                      </a:solidFill>
                                      <a:latin typeface="Cambria Math" panose="02040503050406030204" pitchFamily="18" charset="0"/>
                                    </a:rPr>
                                  </m:ctrlPr>
                                </m:sSubPr>
                                <m:e>
                                  <m:r>
                                    <a:rPr lang="en-US" sz="7200" i="1">
                                      <a:solidFill>
                                        <a:srgbClr val="C00000"/>
                                      </a:solidFill>
                                      <a:latin typeface="Cambria Math" panose="02040503050406030204" pitchFamily="18" charset="0"/>
                                    </a:rPr>
                                    <m:t>𝑒</m:t>
                                  </m:r>
                                </m:e>
                                <m:sub>
                                  <m:r>
                                    <a:rPr lang="en-US" sz="7200" i="1">
                                      <a:solidFill>
                                        <a:srgbClr val="C00000"/>
                                      </a:solidFill>
                                      <a:latin typeface="Cambria Math" panose="02040503050406030204" pitchFamily="18" charset="0"/>
                                    </a:rPr>
                                    <m:t>𝑥</m:t>
                                  </m:r>
                                </m:sub>
                              </m:sSub>
                            </m:e>
                          </m:acc>
                        </m:e>
                      </m:acc>
                    </m:oMath>
                  </m:oMathPara>
                </a14:m>
                <a:endParaRPr lang="en-US" sz="7200" dirty="0">
                  <a:solidFill>
                    <a:srgbClr val="002060"/>
                  </a:solidFill>
                </a:endParaRPr>
              </a:p>
            </p:txBody>
          </p:sp>
        </mc:Choice>
        <mc:Fallback xmlns="">
          <p:sp>
            <p:nvSpPr>
              <p:cNvPr id="74" name="TextBox 73">
                <a:extLst>
                  <a:ext uri="{FF2B5EF4-FFF2-40B4-BE49-F238E27FC236}">
                    <a16:creationId xmlns:a16="http://schemas.microsoft.com/office/drawing/2014/main" id="{E429B935-74B7-48DF-8B47-2C38ABEAF77B}"/>
                  </a:ext>
                </a:extLst>
              </p:cNvPr>
              <p:cNvSpPr txBox="1">
                <a:spLocks noRot="1" noChangeAspect="1" noMove="1" noResize="1" noEditPoints="1" noAdjustHandles="1" noChangeArrowheads="1" noChangeShapeType="1" noTextEdit="1"/>
              </p:cNvSpPr>
              <p:nvPr/>
            </p:nvSpPr>
            <p:spPr>
              <a:xfrm>
                <a:off x="5678087" y="2029071"/>
                <a:ext cx="6458857" cy="1345112"/>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F7E25135-60C5-474F-B448-F07644B04CB0}"/>
                  </a:ext>
                </a:extLst>
              </p:cNvPr>
              <p:cNvSpPr txBox="1"/>
              <p:nvPr/>
            </p:nvSpPr>
            <p:spPr>
              <a:xfrm>
                <a:off x="1073388" y="4538940"/>
                <a:ext cx="1261862" cy="9236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i="1" smtClean="0">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smtClean="0">
                                      <a:solidFill>
                                        <a:srgbClr val="C00000"/>
                                      </a:solidFill>
                                      <a:latin typeface="Cambria Math" panose="02040503050406030204" pitchFamily="18" charset="0"/>
                                    </a:rPr>
                                    <m:t>𝑒</m:t>
                                  </m:r>
                                </m:e>
                                <m:sub>
                                  <m:r>
                                    <a:rPr lang="en-US" sz="4800" i="1">
                                      <a:solidFill>
                                        <a:srgbClr val="C00000"/>
                                      </a:solidFill>
                                      <a:latin typeface="Cambria Math" panose="02040503050406030204" pitchFamily="18" charset="0"/>
                                    </a:rPr>
                                    <m:t>𝑡</m:t>
                                  </m:r>
                                </m:sub>
                              </m:sSub>
                            </m:e>
                          </m:acc>
                        </m:e>
                      </m:acc>
                    </m:oMath>
                  </m:oMathPara>
                </a14:m>
                <a:endParaRPr lang="en-US" sz="4800" dirty="0">
                  <a:solidFill>
                    <a:srgbClr val="C00000"/>
                  </a:solidFill>
                </a:endParaRPr>
              </a:p>
            </p:txBody>
          </p:sp>
        </mc:Choice>
        <mc:Fallback xmlns="">
          <p:sp>
            <p:nvSpPr>
              <p:cNvPr id="75" name="TextBox 74">
                <a:extLst>
                  <a:ext uri="{FF2B5EF4-FFF2-40B4-BE49-F238E27FC236}">
                    <a16:creationId xmlns:a16="http://schemas.microsoft.com/office/drawing/2014/main" id="{F7E25135-60C5-474F-B448-F07644B04CB0}"/>
                  </a:ext>
                </a:extLst>
              </p:cNvPr>
              <p:cNvSpPr txBox="1">
                <a:spLocks noRot="1" noChangeAspect="1" noMove="1" noResize="1" noEditPoints="1" noAdjustHandles="1" noChangeArrowheads="1" noChangeShapeType="1" noTextEdit="1"/>
              </p:cNvSpPr>
              <p:nvPr/>
            </p:nvSpPr>
            <p:spPr>
              <a:xfrm>
                <a:off x="1073388" y="4538940"/>
                <a:ext cx="1261862" cy="923651"/>
              </a:xfrm>
              <a:prstGeom prst="rect">
                <a:avLst/>
              </a:prstGeom>
              <a:blipFill>
                <a:blip r:embed="rId1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5C87AA8E-55CC-4FBF-9188-872830EA81EA}"/>
                  </a:ext>
                </a:extLst>
              </p:cNvPr>
              <p:cNvSpPr txBox="1"/>
              <p:nvPr/>
            </p:nvSpPr>
            <p:spPr>
              <a:xfrm>
                <a:off x="1868506" y="5400949"/>
                <a:ext cx="1261862" cy="9236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i="1" smtClean="0">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𝑥</m:t>
                                  </m:r>
                                </m:sub>
                              </m:sSub>
                            </m:e>
                          </m:acc>
                        </m:e>
                      </m:acc>
                    </m:oMath>
                  </m:oMathPara>
                </a14:m>
                <a:endParaRPr lang="en-US" sz="4800" dirty="0">
                  <a:solidFill>
                    <a:srgbClr val="C00000"/>
                  </a:solidFill>
                </a:endParaRPr>
              </a:p>
            </p:txBody>
          </p:sp>
        </mc:Choice>
        <mc:Fallback xmlns="">
          <p:sp>
            <p:nvSpPr>
              <p:cNvPr id="76" name="TextBox 75">
                <a:extLst>
                  <a:ext uri="{FF2B5EF4-FFF2-40B4-BE49-F238E27FC236}">
                    <a16:creationId xmlns:a16="http://schemas.microsoft.com/office/drawing/2014/main" id="{5C87AA8E-55CC-4FBF-9188-872830EA81EA}"/>
                  </a:ext>
                </a:extLst>
              </p:cNvPr>
              <p:cNvSpPr txBox="1">
                <a:spLocks noRot="1" noChangeAspect="1" noMove="1" noResize="1" noEditPoints="1" noAdjustHandles="1" noChangeArrowheads="1" noChangeShapeType="1" noTextEdit="1"/>
              </p:cNvSpPr>
              <p:nvPr/>
            </p:nvSpPr>
            <p:spPr>
              <a:xfrm>
                <a:off x="1868506" y="5400949"/>
                <a:ext cx="1261862" cy="923651"/>
              </a:xfrm>
              <a:prstGeom prst="rect">
                <a:avLst/>
              </a:prstGeom>
              <a:blipFill>
                <a:blip r:embed="rId14"/>
                <a:stretch>
                  <a:fillRect/>
                </a:stretch>
              </a:blipFill>
            </p:spPr>
            <p:txBody>
              <a:bodyPr/>
              <a:lstStyle/>
              <a:p>
                <a:r>
                  <a:rPr lang="en-CA">
                    <a:noFill/>
                  </a:rPr>
                  <a:t> </a:t>
                </a:r>
              </a:p>
            </p:txBody>
          </p:sp>
        </mc:Fallback>
      </mc:AlternateContent>
      <p:pic>
        <p:nvPicPr>
          <p:cNvPr id="38" name="Picture 2" descr="Image result for sneeze icon">
            <a:extLst>
              <a:ext uri="{FF2B5EF4-FFF2-40B4-BE49-F238E27FC236}">
                <a16:creationId xmlns:a16="http://schemas.microsoft.com/office/drawing/2014/main" id="{E7478394-C4F0-4867-87E9-E9CDCBD33819}"/>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b="54448"/>
          <a:stretch/>
        </p:blipFill>
        <p:spPr bwMode="auto">
          <a:xfrm rot="1431413">
            <a:off x="405591" y="6055431"/>
            <a:ext cx="829544" cy="649239"/>
          </a:xfrm>
          <a:prstGeom prst="rect">
            <a:avLst/>
          </a:prstGeom>
          <a:noFill/>
          <a:extLst>
            <a:ext uri="{909E8E84-426E-40DD-AFC4-6F175D3DCCD1}">
              <a14:hiddenFill xmlns:a14="http://schemas.microsoft.com/office/drawing/2010/main">
                <a:solidFill>
                  <a:srgbClr val="FFFFFF"/>
                </a:solidFill>
              </a14:hiddenFill>
            </a:ext>
          </a:extLst>
        </p:spPr>
      </p:pic>
      <p:sp>
        <p:nvSpPr>
          <p:cNvPr id="29" name="Oval 28">
            <a:extLst>
              <a:ext uri="{FF2B5EF4-FFF2-40B4-BE49-F238E27FC236}">
                <a16:creationId xmlns:a16="http://schemas.microsoft.com/office/drawing/2014/main" id="{CEA6615B-1887-4D58-BB35-3FC18A321F9A}"/>
              </a:ext>
            </a:extLst>
          </p:cNvPr>
          <p:cNvSpPr/>
          <p:nvPr/>
        </p:nvSpPr>
        <p:spPr>
          <a:xfrm>
            <a:off x="4006917" y="6225790"/>
            <a:ext cx="285750" cy="285750"/>
          </a:xfrm>
          <a:prstGeom prst="ellipse">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0" name="Group 29">
            <a:extLst>
              <a:ext uri="{FF2B5EF4-FFF2-40B4-BE49-F238E27FC236}">
                <a16:creationId xmlns:a16="http://schemas.microsoft.com/office/drawing/2014/main" id="{9AC907EC-8E44-41A3-9C1B-B3B888905399}"/>
              </a:ext>
            </a:extLst>
          </p:cNvPr>
          <p:cNvGrpSpPr/>
          <p:nvPr/>
        </p:nvGrpSpPr>
        <p:grpSpPr>
          <a:xfrm>
            <a:off x="4433426" y="3124199"/>
            <a:ext cx="2034497" cy="2818192"/>
            <a:chOff x="5299753" y="3124199"/>
            <a:chExt cx="2034497" cy="2818192"/>
          </a:xfrm>
        </p:grpSpPr>
        <p:pic>
          <p:nvPicPr>
            <p:cNvPr id="31" name="Picture 4" descr="Image result for emmy noether">
              <a:extLst>
                <a:ext uri="{FF2B5EF4-FFF2-40B4-BE49-F238E27FC236}">
                  <a16:creationId xmlns:a16="http://schemas.microsoft.com/office/drawing/2014/main" id="{C5D200D7-FF3F-4336-BBC1-932FC7617643}"/>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1707" r="12877" b="20561"/>
            <a:stretch/>
          </p:blipFill>
          <p:spPr bwMode="auto">
            <a:xfrm>
              <a:off x="5299753" y="3435165"/>
              <a:ext cx="1769805" cy="2507226"/>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31">
              <a:extLst>
                <a:ext uri="{FF2B5EF4-FFF2-40B4-BE49-F238E27FC236}">
                  <a16:creationId xmlns:a16="http://schemas.microsoft.com/office/drawing/2014/main" id="{F44ED67B-7BD9-41CE-8DEA-97B4BEC47366}"/>
                </a:ext>
              </a:extLst>
            </p:cNvPr>
            <p:cNvGrpSpPr/>
            <p:nvPr/>
          </p:nvGrpSpPr>
          <p:grpSpPr>
            <a:xfrm>
              <a:off x="6267450" y="3124199"/>
              <a:ext cx="1066800" cy="1143000"/>
              <a:chOff x="8324850" y="2762249"/>
              <a:chExt cx="1066800" cy="1143000"/>
            </a:xfrm>
          </p:grpSpPr>
          <p:pic>
            <p:nvPicPr>
              <p:cNvPr id="46" name="Graphic 45" descr="Exclamation mark">
                <a:extLst>
                  <a:ext uri="{FF2B5EF4-FFF2-40B4-BE49-F238E27FC236}">
                    <a16:creationId xmlns:a16="http://schemas.microsoft.com/office/drawing/2014/main" id="{48DAE82C-10FA-49FA-BE78-B9A464247CE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rot="982215">
                <a:off x="8324850" y="2762249"/>
                <a:ext cx="914400" cy="914400"/>
              </a:xfrm>
              <a:prstGeom prst="rect">
                <a:avLst/>
              </a:prstGeom>
            </p:spPr>
          </p:pic>
          <p:pic>
            <p:nvPicPr>
              <p:cNvPr id="49" name="Graphic 48" descr="Exclamation mark">
                <a:extLst>
                  <a:ext uri="{FF2B5EF4-FFF2-40B4-BE49-F238E27FC236}">
                    <a16:creationId xmlns:a16="http://schemas.microsoft.com/office/drawing/2014/main" id="{981547FB-2041-4738-AA68-6347063C4A5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rot="982215">
                <a:off x="8477250" y="2990849"/>
                <a:ext cx="914400" cy="914400"/>
              </a:xfrm>
              <a:prstGeom prst="rect">
                <a:avLst/>
              </a:prstGeom>
            </p:spPr>
          </p:pic>
        </p:grpSp>
      </p:grpSp>
      <p:grpSp>
        <p:nvGrpSpPr>
          <p:cNvPr id="51" name="Group 50">
            <a:extLst>
              <a:ext uri="{FF2B5EF4-FFF2-40B4-BE49-F238E27FC236}">
                <a16:creationId xmlns:a16="http://schemas.microsoft.com/office/drawing/2014/main" id="{4FB78AFF-8B90-4921-81EA-F8EB60201256}"/>
              </a:ext>
            </a:extLst>
          </p:cNvPr>
          <p:cNvGrpSpPr/>
          <p:nvPr/>
        </p:nvGrpSpPr>
        <p:grpSpPr>
          <a:xfrm>
            <a:off x="1299980" y="5117111"/>
            <a:ext cx="2833869" cy="1406436"/>
            <a:chOff x="2335031" y="4854041"/>
            <a:chExt cx="2833869" cy="1406436"/>
          </a:xfrm>
        </p:grpSpPr>
        <p:cxnSp>
          <p:nvCxnSpPr>
            <p:cNvPr id="52" name="Straight Arrow Connector 51">
              <a:extLst>
                <a:ext uri="{FF2B5EF4-FFF2-40B4-BE49-F238E27FC236}">
                  <a16:creationId xmlns:a16="http://schemas.microsoft.com/office/drawing/2014/main" id="{85ACEEEA-9193-4C9D-B9C6-43FF3B86F658}"/>
                </a:ext>
              </a:extLst>
            </p:cNvPr>
            <p:cNvCxnSpPr>
              <a:cxnSpLocks/>
            </p:cNvCxnSpPr>
            <p:nvPr/>
          </p:nvCxnSpPr>
          <p:spPr>
            <a:xfrm>
              <a:off x="2335031" y="6260477"/>
              <a:ext cx="2833869" cy="0"/>
            </a:xfrm>
            <a:prstGeom prst="straightConnector1">
              <a:avLst/>
            </a:prstGeom>
            <a:ln w="101600">
              <a:solidFill>
                <a:srgbClr val="A66BD3"/>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81A864F-CCFE-4994-BB59-9EF8E564F4E3}"/>
                    </a:ext>
                  </a:extLst>
                </p:cNvPr>
                <p:cNvSpPr txBox="1"/>
                <p:nvPr/>
              </p:nvSpPr>
              <p:spPr>
                <a:xfrm>
                  <a:off x="4097701" y="4854041"/>
                  <a:ext cx="781560" cy="1133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oMath>
                    </m:oMathPara>
                  </a14:m>
                  <a:endParaRPr lang="en-CA" sz="6000" dirty="0">
                    <a:solidFill>
                      <a:srgbClr val="7030A0"/>
                    </a:solidFill>
                  </a:endParaRPr>
                </a:p>
              </p:txBody>
            </p:sp>
          </mc:Choice>
          <mc:Fallback xmlns="">
            <p:sp>
              <p:nvSpPr>
                <p:cNvPr id="33" name="TextBox 32">
                  <a:extLst>
                    <a:ext uri="{FF2B5EF4-FFF2-40B4-BE49-F238E27FC236}">
                      <a16:creationId xmlns:a16="http://schemas.microsoft.com/office/drawing/2014/main" id="{9A3DA870-C18F-484A-B080-86957509C824}"/>
                    </a:ext>
                  </a:extLst>
                </p:cNvPr>
                <p:cNvSpPr txBox="1">
                  <a:spLocks noRot="1" noChangeAspect="1" noMove="1" noResize="1" noEditPoints="1" noAdjustHandles="1" noChangeArrowheads="1" noChangeShapeType="1" noTextEdit="1"/>
                </p:cNvSpPr>
                <p:nvPr/>
              </p:nvSpPr>
              <p:spPr>
                <a:xfrm>
                  <a:off x="4097701" y="4854041"/>
                  <a:ext cx="781560" cy="1133772"/>
                </a:xfrm>
                <a:prstGeom prst="rect">
                  <a:avLst/>
                </a:prstGeom>
                <a:blipFill>
                  <a:blip r:embed="rId13"/>
                  <a:stretch>
                    <a:fillRect/>
                  </a:stretch>
                </a:blipFill>
              </p:spPr>
              <p:txBody>
                <a:bodyPr/>
                <a:lstStyle/>
                <a:p>
                  <a:r>
                    <a:rPr lang="en-CA">
                      <a:noFill/>
                    </a:rPr>
                    <a:t> </a:t>
                  </a:r>
                </a:p>
              </p:txBody>
            </p:sp>
          </mc:Fallback>
        </mc:AlternateContent>
      </p:grpSp>
      <p:grpSp>
        <p:nvGrpSpPr>
          <p:cNvPr id="5" name="Group 4">
            <a:extLst>
              <a:ext uri="{FF2B5EF4-FFF2-40B4-BE49-F238E27FC236}">
                <a16:creationId xmlns:a16="http://schemas.microsoft.com/office/drawing/2014/main" id="{68FC6ED2-3383-476B-BB76-51522818493E}"/>
              </a:ext>
            </a:extLst>
          </p:cNvPr>
          <p:cNvGrpSpPr/>
          <p:nvPr/>
        </p:nvGrpSpPr>
        <p:grpSpPr>
          <a:xfrm>
            <a:off x="6477000" y="3905249"/>
            <a:ext cx="5715000" cy="2285496"/>
            <a:chOff x="6477000" y="3428999"/>
            <a:chExt cx="5715000" cy="2285496"/>
          </a:xfrm>
        </p:grpSpPr>
        <p:sp>
          <p:nvSpPr>
            <p:cNvPr id="64" name="TextBox 63">
              <a:extLst>
                <a:ext uri="{FF2B5EF4-FFF2-40B4-BE49-F238E27FC236}">
                  <a16:creationId xmlns:a16="http://schemas.microsoft.com/office/drawing/2014/main" id="{77D8B6A9-1270-4F1D-B728-05C26A146067}"/>
                </a:ext>
              </a:extLst>
            </p:cNvPr>
            <p:cNvSpPr txBox="1"/>
            <p:nvPr/>
          </p:nvSpPr>
          <p:spPr>
            <a:xfrm>
              <a:off x="6477000" y="3590837"/>
              <a:ext cx="5715000" cy="2123658"/>
            </a:xfrm>
            <a:prstGeom prst="rect">
              <a:avLst/>
            </a:prstGeom>
            <a:noFill/>
          </p:spPr>
          <p:txBody>
            <a:bodyPr wrap="square" rtlCol="0">
              <a:spAutoFit/>
            </a:bodyPr>
            <a:lstStyle/>
            <a:p>
              <a:r>
                <a:rPr lang="en-US" sz="4400" i="0" dirty="0"/>
                <a:t>       happens </a:t>
              </a:r>
              <a:r>
                <a:rPr lang="en-US" sz="4400" dirty="0">
                  <a:solidFill>
                    <a:srgbClr val="C00000"/>
                  </a:solidFill>
                </a:rPr>
                <a:t>3 space units to the right </a:t>
              </a:r>
              <a:r>
                <a:rPr lang="en-US" sz="4400" dirty="0"/>
                <a:t>of</a:t>
              </a:r>
              <a:endParaRPr lang="en-US" sz="4400" i="0" dirty="0"/>
            </a:p>
            <a:p>
              <a:r>
                <a:rPr lang="en-US" sz="4400" i="0" dirty="0"/>
                <a:t>   (</a:t>
              </a:r>
              <a:r>
                <a:rPr lang="en-US" sz="4400" i="0" dirty="0">
                  <a:solidFill>
                    <a:srgbClr val="00B050"/>
                  </a:solidFill>
                </a:rPr>
                <a:t>0 time units away</a:t>
              </a:r>
              <a:r>
                <a:rPr lang="en-US" sz="4400" i="0" dirty="0"/>
                <a:t>)  </a:t>
              </a:r>
              <a:endParaRPr lang="en-US" sz="4400" dirty="0"/>
            </a:p>
          </p:txBody>
        </p:sp>
        <p:pic>
          <p:nvPicPr>
            <p:cNvPr id="65" name="Picture 2" descr="Image result for sneeze icon">
              <a:extLst>
                <a:ext uri="{FF2B5EF4-FFF2-40B4-BE49-F238E27FC236}">
                  <a16:creationId xmlns:a16="http://schemas.microsoft.com/office/drawing/2014/main" id="{B7B7DE07-326B-4556-8CCE-171FF7E3FF51}"/>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b="54448"/>
            <a:stretch/>
          </p:blipFill>
          <p:spPr bwMode="auto">
            <a:xfrm rot="1431413">
              <a:off x="11148080" y="4260709"/>
              <a:ext cx="935788" cy="732390"/>
            </a:xfrm>
            <a:prstGeom prst="rect">
              <a:avLst/>
            </a:prstGeom>
            <a:noFill/>
            <a:extLst>
              <a:ext uri="{909E8E84-426E-40DD-AFC4-6F175D3DCCD1}">
                <a14:hiddenFill xmlns:a14="http://schemas.microsoft.com/office/drawing/2010/main">
                  <a:solidFill>
                    <a:srgbClr val="FFFFFF"/>
                  </a:solidFill>
                </a14:hiddenFill>
              </a:ext>
            </a:extLst>
          </p:spPr>
        </p:pic>
        <p:grpSp>
          <p:nvGrpSpPr>
            <p:cNvPr id="66" name="Group 65">
              <a:extLst>
                <a:ext uri="{FF2B5EF4-FFF2-40B4-BE49-F238E27FC236}">
                  <a16:creationId xmlns:a16="http://schemas.microsoft.com/office/drawing/2014/main" id="{DB829C88-A420-4075-B4B4-E55191B2508D}"/>
                </a:ext>
              </a:extLst>
            </p:cNvPr>
            <p:cNvGrpSpPr/>
            <p:nvPr/>
          </p:nvGrpSpPr>
          <p:grpSpPr>
            <a:xfrm>
              <a:off x="6570628" y="3428999"/>
              <a:ext cx="906781" cy="971551"/>
              <a:chOff x="8324850" y="2762249"/>
              <a:chExt cx="1066800" cy="1143000"/>
            </a:xfrm>
          </p:grpSpPr>
          <p:pic>
            <p:nvPicPr>
              <p:cNvPr id="67" name="Graphic 66" descr="Exclamation mark">
                <a:extLst>
                  <a:ext uri="{FF2B5EF4-FFF2-40B4-BE49-F238E27FC236}">
                    <a16:creationId xmlns:a16="http://schemas.microsoft.com/office/drawing/2014/main" id="{CA341AA2-84D5-486B-A6CA-C85531E80D0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rot="982215">
                <a:off x="8324850" y="2762249"/>
                <a:ext cx="914400" cy="914400"/>
              </a:xfrm>
              <a:prstGeom prst="rect">
                <a:avLst/>
              </a:prstGeom>
            </p:spPr>
          </p:pic>
          <p:pic>
            <p:nvPicPr>
              <p:cNvPr id="69" name="Graphic 68" descr="Exclamation mark">
                <a:extLst>
                  <a:ext uri="{FF2B5EF4-FFF2-40B4-BE49-F238E27FC236}">
                    <a16:creationId xmlns:a16="http://schemas.microsoft.com/office/drawing/2014/main" id="{156BFC99-0862-4AEA-A05A-A82C9B46795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rot="982215">
                <a:off x="8477250" y="2990849"/>
                <a:ext cx="914400" cy="914400"/>
              </a:xfrm>
              <a:prstGeom prst="rect">
                <a:avLst/>
              </a:prstGeom>
            </p:spPr>
          </p:pic>
        </p:grpSp>
      </p:grpSp>
      <p:grpSp>
        <p:nvGrpSpPr>
          <p:cNvPr id="8" name="Group 7">
            <a:extLst>
              <a:ext uri="{FF2B5EF4-FFF2-40B4-BE49-F238E27FC236}">
                <a16:creationId xmlns:a16="http://schemas.microsoft.com/office/drawing/2014/main" id="{66CACF65-F3AF-42A3-A181-B4206481D965}"/>
              </a:ext>
            </a:extLst>
          </p:cNvPr>
          <p:cNvGrpSpPr/>
          <p:nvPr/>
        </p:nvGrpSpPr>
        <p:grpSpPr>
          <a:xfrm>
            <a:off x="2308673" y="6382070"/>
            <a:ext cx="1879599" cy="0"/>
            <a:chOff x="2308673" y="6382070"/>
            <a:chExt cx="1879599" cy="0"/>
          </a:xfrm>
        </p:grpSpPr>
        <p:cxnSp>
          <p:nvCxnSpPr>
            <p:cNvPr id="70" name="Straight Arrow Connector 69">
              <a:extLst>
                <a:ext uri="{FF2B5EF4-FFF2-40B4-BE49-F238E27FC236}">
                  <a16:creationId xmlns:a16="http://schemas.microsoft.com/office/drawing/2014/main" id="{7BFCD36D-0978-4551-AE89-901BFB47C355}"/>
                </a:ext>
              </a:extLst>
            </p:cNvPr>
            <p:cNvCxnSpPr>
              <a:cxnSpLocks/>
            </p:cNvCxnSpPr>
            <p:nvPr/>
          </p:nvCxnSpPr>
          <p:spPr>
            <a:xfrm>
              <a:off x="2308673" y="6382070"/>
              <a:ext cx="952499" cy="0"/>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77" name="Straight Arrow Connector 76">
              <a:extLst>
                <a:ext uri="{FF2B5EF4-FFF2-40B4-BE49-F238E27FC236}">
                  <a16:creationId xmlns:a16="http://schemas.microsoft.com/office/drawing/2014/main" id="{9DFEB4E3-C51E-41AD-B717-FC42AA8CCF1D}"/>
                </a:ext>
              </a:extLst>
            </p:cNvPr>
            <p:cNvCxnSpPr>
              <a:cxnSpLocks/>
            </p:cNvCxnSpPr>
            <p:nvPr/>
          </p:nvCxnSpPr>
          <p:spPr>
            <a:xfrm>
              <a:off x="3235773" y="6382070"/>
              <a:ext cx="952499" cy="0"/>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pic>
        <p:nvPicPr>
          <p:cNvPr id="34" name="Picture 2" descr="Ford Mustang, Car, Racing Car, Sports Car, Automobile">
            <a:extLst>
              <a:ext uri="{FF2B5EF4-FFF2-40B4-BE49-F238E27FC236}">
                <a16:creationId xmlns:a16="http://schemas.microsoft.com/office/drawing/2014/main" id="{39F78A7F-EAAC-4FF9-AEED-EAFC666C748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flipH="1">
            <a:off x="3064361" y="1264557"/>
            <a:ext cx="1432144" cy="707075"/>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7B426C28-27D2-4DFF-94EB-0CD4CA89FA78}"/>
              </a:ext>
            </a:extLst>
          </p:cNvPr>
          <p:cNvGrpSpPr/>
          <p:nvPr/>
        </p:nvGrpSpPr>
        <p:grpSpPr>
          <a:xfrm>
            <a:off x="379455" y="5387688"/>
            <a:ext cx="2825630" cy="1470312"/>
            <a:chOff x="435438" y="5387688"/>
            <a:chExt cx="2825630" cy="1470312"/>
          </a:xfrm>
        </p:grpSpPr>
        <p:grpSp>
          <p:nvGrpSpPr>
            <p:cNvPr id="35" name="Group 34">
              <a:extLst>
                <a:ext uri="{FF2B5EF4-FFF2-40B4-BE49-F238E27FC236}">
                  <a16:creationId xmlns:a16="http://schemas.microsoft.com/office/drawing/2014/main" id="{3EEAE910-990E-48BC-8D4B-DEC5DDCEAFFD}"/>
                </a:ext>
              </a:extLst>
            </p:cNvPr>
            <p:cNvGrpSpPr/>
            <p:nvPr/>
          </p:nvGrpSpPr>
          <p:grpSpPr>
            <a:xfrm>
              <a:off x="435438" y="5387688"/>
              <a:ext cx="928842" cy="1112637"/>
              <a:chOff x="-4949872" y="4265372"/>
              <a:chExt cx="1125177" cy="1347822"/>
            </a:xfrm>
          </p:grpSpPr>
          <p:cxnSp>
            <p:nvCxnSpPr>
              <p:cNvPr id="40" name="Straight Arrow Connector 39">
                <a:extLst>
                  <a:ext uri="{FF2B5EF4-FFF2-40B4-BE49-F238E27FC236}">
                    <a16:creationId xmlns:a16="http://schemas.microsoft.com/office/drawing/2014/main" id="{78F61C7F-2678-42D0-8C30-1A3815239DA7}"/>
                  </a:ext>
                </a:extLst>
              </p:cNvPr>
              <p:cNvCxnSpPr>
                <a:cxnSpLocks/>
              </p:cNvCxnSpPr>
              <p:nvPr/>
            </p:nvCxnSpPr>
            <p:spPr>
              <a:xfrm flipV="1">
                <a:off x="-3882385" y="4415928"/>
                <a:ext cx="0" cy="1197266"/>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41" name="Subtitle 2">
                    <a:extLst>
                      <a:ext uri="{FF2B5EF4-FFF2-40B4-BE49-F238E27FC236}">
                        <a16:creationId xmlns:a16="http://schemas.microsoft.com/office/drawing/2014/main" id="{B6B9B188-AC24-46A4-AEFC-F259A3765FB9}"/>
                      </a:ext>
                    </a:extLst>
                  </p:cNvPr>
                  <p:cNvSpPr txBox="1">
                    <a:spLocks/>
                  </p:cNvSpPr>
                  <p:nvPr/>
                </p:nvSpPr>
                <p:spPr>
                  <a:xfrm>
                    <a:off x="-4949872" y="4265372"/>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𝑡</m:t>
                                  </m:r>
                                </m:sub>
                              </m:sSub>
                            </m:e>
                          </m:acc>
                        </m:oMath>
                      </m:oMathPara>
                    </a14:m>
                    <a:endParaRPr lang="en-US" sz="4800" dirty="0">
                      <a:solidFill>
                        <a:schemeClr val="accent6">
                          <a:lumMod val="50000"/>
                        </a:schemeClr>
                      </a:solidFill>
                    </a:endParaRPr>
                  </a:p>
                </p:txBody>
              </p:sp>
            </mc:Choice>
            <mc:Fallback xmlns="">
              <p:sp>
                <p:nvSpPr>
                  <p:cNvPr id="41" name="Subtitle 2">
                    <a:extLst>
                      <a:ext uri="{FF2B5EF4-FFF2-40B4-BE49-F238E27FC236}">
                        <a16:creationId xmlns:a16="http://schemas.microsoft.com/office/drawing/2014/main" id="{B6B9B188-AC24-46A4-AEFC-F259A3765FB9}"/>
                      </a:ext>
                    </a:extLst>
                  </p:cNvPr>
                  <p:cNvSpPr txBox="1">
                    <a:spLocks noRot="1" noChangeAspect="1" noMove="1" noResize="1" noEditPoints="1" noAdjustHandles="1" noChangeArrowheads="1" noChangeShapeType="1" noTextEdit="1"/>
                  </p:cNvSpPr>
                  <p:nvPr/>
                </p:nvSpPr>
                <p:spPr>
                  <a:xfrm>
                    <a:off x="-4949872" y="4265372"/>
                    <a:ext cx="1125177" cy="863396"/>
                  </a:xfrm>
                  <a:prstGeom prst="rect">
                    <a:avLst/>
                  </a:prstGeom>
                  <a:blipFill>
                    <a:blip r:embed="rId22"/>
                    <a:stretch>
                      <a:fillRect/>
                    </a:stretch>
                  </a:blipFill>
                </p:spPr>
                <p:txBody>
                  <a:bodyPr/>
                  <a:lstStyle/>
                  <a:p>
                    <a:r>
                      <a:rPr lang="en-CA">
                        <a:noFill/>
                      </a:rPr>
                      <a:t> </a:t>
                    </a:r>
                  </a:p>
                </p:txBody>
              </p:sp>
            </mc:Fallback>
          </mc:AlternateContent>
        </p:grpSp>
        <p:grpSp>
          <p:nvGrpSpPr>
            <p:cNvPr id="36" name="Group 35">
              <a:extLst>
                <a:ext uri="{FF2B5EF4-FFF2-40B4-BE49-F238E27FC236}">
                  <a16:creationId xmlns:a16="http://schemas.microsoft.com/office/drawing/2014/main" id="{8C926328-E979-43F7-B877-45D405E23865}"/>
                </a:ext>
              </a:extLst>
            </p:cNvPr>
            <p:cNvGrpSpPr/>
            <p:nvPr/>
          </p:nvGrpSpPr>
          <p:grpSpPr>
            <a:xfrm>
              <a:off x="1327156" y="6145260"/>
              <a:ext cx="1933912" cy="712740"/>
              <a:chOff x="-3869666" y="5183077"/>
              <a:chExt cx="2342695" cy="863396"/>
            </a:xfrm>
          </p:grpSpPr>
          <p:cxnSp>
            <p:nvCxnSpPr>
              <p:cNvPr id="37" name="Straight Arrow Connector 36">
                <a:extLst>
                  <a:ext uri="{FF2B5EF4-FFF2-40B4-BE49-F238E27FC236}">
                    <a16:creationId xmlns:a16="http://schemas.microsoft.com/office/drawing/2014/main" id="{61677306-D9BC-4EDC-ABB2-7FB5078D41FF}"/>
                  </a:ext>
                </a:extLst>
              </p:cNvPr>
              <p:cNvCxnSpPr>
                <a:cxnSpLocks/>
              </p:cNvCxnSpPr>
              <p:nvPr/>
            </p:nvCxnSpPr>
            <p:spPr>
              <a:xfrm>
                <a:off x="-3869666" y="5598322"/>
                <a:ext cx="1173791"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9" name="Subtitle 2">
                    <a:extLst>
                      <a:ext uri="{FF2B5EF4-FFF2-40B4-BE49-F238E27FC236}">
                        <a16:creationId xmlns:a16="http://schemas.microsoft.com/office/drawing/2014/main" id="{25BED50C-B8BB-400D-B07E-8ABDB11CA783}"/>
                      </a:ext>
                    </a:extLst>
                  </p:cNvPr>
                  <p:cNvSpPr txBox="1">
                    <a:spLocks/>
                  </p:cNvSpPr>
                  <p:nvPr/>
                </p:nvSpPr>
                <p:spPr>
                  <a:xfrm>
                    <a:off x="-2652148" y="5183077"/>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oMath>
                      </m:oMathPara>
                    </a14:m>
                    <a:endParaRPr lang="en-US" sz="4800" dirty="0">
                      <a:solidFill>
                        <a:srgbClr val="002060"/>
                      </a:solidFill>
                    </a:endParaRPr>
                  </a:p>
                </p:txBody>
              </p:sp>
            </mc:Choice>
            <mc:Fallback xmlns="">
              <p:sp>
                <p:nvSpPr>
                  <p:cNvPr id="39" name="Subtitle 2">
                    <a:extLst>
                      <a:ext uri="{FF2B5EF4-FFF2-40B4-BE49-F238E27FC236}">
                        <a16:creationId xmlns:a16="http://schemas.microsoft.com/office/drawing/2014/main" id="{25BED50C-B8BB-400D-B07E-8ABDB11CA783}"/>
                      </a:ext>
                    </a:extLst>
                  </p:cNvPr>
                  <p:cNvSpPr txBox="1">
                    <a:spLocks noRot="1" noChangeAspect="1" noMove="1" noResize="1" noEditPoints="1" noAdjustHandles="1" noChangeArrowheads="1" noChangeShapeType="1" noTextEdit="1"/>
                  </p:cNvSpPr>
                  <p:nvPr/>
                </p:nvSpPr>
                <p:spPr>
                  <a:xfrm>
                    <a:off x="-2652148" y="5183077"/>
                    <a:ext cx="1125177" cy="863396"/>
                  </a:xfrm>
                  <a:prstGeom prst="rect">
                    <a:avLst/>
                  </a:prstGeom>
                  <a:blipFill>
                    <a:blip r:embed="rId23"/>
                    <a:stretch>
                      <a:fillRect/>
                    </a:stretch>
                  </a:blipFill>
                </p:spPr>
                <p:txBody>
                  <a:bodyPr/>
                  <a:lstStyle/>
                  <a:p>
                    <a:r>
                      <a:rPr lang="en-CA">
                        <a:noFill/>
                      </a:rPr>
                      <a:t> </a:t>
                    </a:r>
                  </a:p>
                </p:txBody>
              </p:sp>
            </mc:Fallback>
          </mc:AlternateContent>
        </p:grpSp>
      </p:gr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73521C3-030A-4330-8ECC-AC1303023840}"/>
                  </a:ext>
                </a:extLst>
              </p:cNvPr>
              <p:cNvSpPr txBox="1"/>
              <p:nvPr/>
            </p:nvSpPr>
            <p:spPr>
              <a:xfrm>
                <a:off x="5692503" y="786856"/>
                <a:ext cx="6458857" cy="13451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7200" b="0" i="1" smtClean="0">
                              <a:solidFill>
                                <a:srgbClr val="7030A0"/>
                              </a:solidFill>
                              <a:latin typeface="Cambria Math" panose="02040503050406030204" pitchFamily="18" charset="0"/>
                            </a:rPr>
                          </m:ctrlPr>
                        </m:accPr>
                        <m:e>
                          <m:r>
                            <a:rPr lang="en-US" sz="7200" b="0" i="1" smtClean="0">
                              <a:solidFill>
                                <a:srgbClr val="7030A0"/>
                              </a:solidFill>
                              <a:latin typeface="Cambria Math" panose="02040503050406030204" pitchFamily="18" charset="0"/>
                            </a:rPr>
                            <m:t>𝑆</m:t>
                          </m:r>
                        </m:e>
                      </m:acc>
                      <m:r>
                        <a:rPr lang="en-US" sz="7200" b="0" i="1" smtClean="0">
                          <a:solidFill>
                            <a:schemeClr val="tx1"/>
                          </a:solidFill>
                          <a:latin typeface="Cambria Math" panose="02040503050406030204" pitchFamily="18" charset="0"/>
                        </a:rPr>
                        <m:t>=0</m:t>
                      </m:r>
                      <m:acc>
                        <m:accPr>
                          <m:chr m:val="⃗"/>
                          <m:ctrlPr>
                            <a:rPr lang="en-US" sz="7200" b="0" i="1" smtClean="0">
                              <a:solidFill>
                                <a:srgbClr val="002060"/>
                              </a:solidFill>
                              <a:latin typeface="Cambria Math" panose="02040503050406030204" pitchFamily="18" charset="0"/>
                            </a:rPr>
                          </m:ctrlPr>
                        </m:accPr>
                        <m:e>
                          <m:sSub>
                            <m:sSubPr>
                              <m:ctrlPr>
                                <a:rPr lang="en-US" sz="7200" b="0" i="1" smtClean="0">
                                  <a:solidFill>
                                    <a:srgbClr val="002060"/>
                                  </a:solidFill>
                                  <a:latin typeface="Cambria Math" panose="02040503050406030204" pitchFamily="18" charset="0"/>
                                </a:rPr>
                              </m:ctrlPr>
                            </m:sSubPr>
                            <m:e>
                              <m:r>
                                <a:rPr lang="en-US" sz="7200" b="0" i="1" smtClean="0">
                                  <a:solidFill>
                                    <a:srgbClr val="002060"/>
                                  </a:solidFill>
                                  <a:latin typeface="Cambria Math" panose="02040503050406030204" pitchFamily="18" charset="0"/>
                                </a:rPr>
                                <m:t>𝑒</m:t>
                              </m:r>
                            </m:e>
                            <m:sub>
                              <m:r>
                                <a:rPr lang="en-US" sz="7200" b="0" i="1" smtClean="0">
                                  <a:solidFill>
                                    <a:srgbClr val="002060"/>
                                  </a:solidFill>
                                  <a:latin typeface="Cambria Math" panose="02040503050406030204" pitchFamily="18" charset="0"/>
                                </a:rPr>
                                <m:t>𝑡</m:t>
                              </m:r>
                            </m:sub>
                          </m:sSub>
                        </m:e>
                      </m:acc>
                      <m:r>
                        <a:rPr lang="en-US" sz="7200" b="0" i="1" smtClean="0">
                          <a:solidFill>
                            <a:schemeClr val="tx1"/>
                          </a:solidFill>
                          <a:latin typeface="Cambria Math" panose="02040503050406030204" pitchFamily="18" charset="0"/>
                        </a:rPr>
                        <m:t>+3</m:t>
                      </m:r>
                      <m:acc>
                        <m:accPr>
                          <m:chr m:val="⃗"/>
                          <m:ctrlPr>
                            <a:rPr lang="en-US" sz="7200" i="1" smtClean="0">
                              <a:solidFill>
                                <a:srgbClr val="002060"/>
                              </a:solidFill>
                              <a:latin typeface="Cambria Math" panose="02040503050406030204" pitchFamily="18" charset="0"/>
                            </a:rPr>
                          </m:ctrlPr>
                        </m:accPr>
                        <m:e>
                          <m:sSub>
                            <m:sSubPr>
                              <m:ctrlPr>
                                <a:rPr lang="en-US" sz="7200" i="1">
                                  <a:solidFill>
                                    <a:srgbClr val="002060"/>
                                  </a:solidFill>
                                  <a:latin typeface="Cambria Math" panose="02040503050406030204" pitchFamily="18" charset="0"/>
                                </a:rPr>
                              </m:ctrlPr>
                            </m:sSubPr>
                            <m:e>
                              <m:r>
                                <a:rPr lang="en-US" sz="7200" i="1">
                                  <a:solidFill>
                                    <a:srgbClr val="002060"/>
                                  </a:solidFill>
                                  <a:latin typeface="Cambria Math" panose="02040503050406030204" pitchFamily="18" charset="0"/>
                                </a:rPr>
                                <m:t>𝑒</m:t>
                              </m:r>
                            </m:e>
                            <m:sub>
                              <m:r>
                                <a:rPr lang="en-US" sz="7200" i="1">
                                  <a:solidFill>
                                    <a:srgbClr val="002060"/>
                                  </a:solidFill>
                                  <a:latin typeface="Cambria Math" panose="02040503050406030204" pitchFamily="18" charset="0"/>
                                </a:rPr>
                                <m:t>𝑥</m:t>
                              </m:r>
                            </m:sub>
                          </m:sSub>
                        </m:e>
                      </m:acc>
                    </m:oMath>
                  </m:oMathPara>
                </a14:m>
                <a:endParaRPr lang="en-US" sz="7200" dirty="0">
                  <a:solidFill>
                    <a:srgbClr val="002060"/>
                  </a:solidFill>
                </a:endParaRPr>
              </a:p>
            </p:txBody>
          </p:sp>
        </mc:Choice>
        <mc:Fallback xmlns="">
          <p:sp>
            <p:nvSpPr>
              <p:cNvPr id="42" name="TextBox 41">
                <a:extLst>
                  <a:ext uri="{FF2B5EF4-FFF2-40B4-BE49-F238E27FC236}">
                    <a16:creationId xmlns:a16="http://schemas.microsoft.com/office/drawing/2014/main" id="{673521C3-030A-4330-8ECC-AC1303023840}"/>
                  </a:ext>
                </a:extLst>
              </p:cNvPr>
              <p:cNvSpPr txBox="1">
                <a:spLocks noRot="1" noChangeAspect="1" noMove="1" noResize="1" noEditPoints="1" noAdjustHandles="1" noChangeArrowheads="1" noChangeShapeType="1" noTextEdit="1"/>
              </p:cNvSpPr>
              <p:nvPr/>
            </p:nvSpPr>
            <p:spPr>
              <a:xfrm>
                <a:off x="5692503" y="786856"/>
                <a:ext cx="6458857" cy="1345112"/>
              </a:xfrm>
              <a:prstGeom prst="rect">
                <a:avLst/>
              </a:prstGeom>
              <a:blipFill>
                <a:blip r:embed="rId24"/>
                <a:stretch>
                  <a:fillRect/>
                </a:stretch>
              </a:blipFill>
            </p:spPr>
            <p:txBody>
              <a:bodyPr/>
              <a:lstStyle/>
              <a:p>
                <a:r>
                  <a:rPr lang="en-CA">
                    <a:noFill/>
                  </a:rPr>
                  <a:t> </a:t>
                </a:r>
              </a:p>
            </p:txBody>
          </p:sp>
        </mc:Fallback>
      </mc:AlternateContent>
      <p:grpSp>
        <p:nvGrpSpPr>
          <p:cNvPr id="43" name="Group 42">
            <a:extLst>
              <a:ext uri="{FF2B5EF4-FFF2-40B4-BE49-F238E27FC236}">
                <a16:creationId xmlns:a16="http://schemas.microsoft.com/office/drawing/2014/main" id="{007B1EED-AC30-4DE5-B294-D50E9C184DCA}"/>
              </a:ext>
            </a:extLst>
          </p:cNvPr>
          <p:cNvGrpSpPr/>
          <p:nvPr/>
        </p:nvGrpSpPr>
        <p:grpSpPr>
          <a:xfrm>
            <a:off x="2210797" y="6500003"/>
            <a:ext cx="1930916" cy="1935"/>
            <a:chOff x="301598" y="1603197"/>
            <a:chExt cx="2339065" cy="2344"/>
          </a:xfrm>
        </p:grpSpPr>
        <p:cxnSp>
          <p:nvCxnSpPr>
            <p:cNvPr id="44" name="Straight Arrow Connector 43">
              <a:extLst>
                <a:ext uri="{FF2B5EF4-FFF2-40B4-BE49-F238E27FC236}">
                  <a16:creationId xmlns:a16="http://schemas.microsoft.com/office/drawing/2014/main" id="{13176FAE-228D-4CE9-BD5A-9539BE66EB4F}"/>
                </a:ext>
              </a:extLst>
            </p:cNvPr>
            <p:cNvCxnSpPr>
              <a:cxnSpLocks/>
            </p:cNvCxnSpPr>
            <p:nvPr/>
          </p:nvCxnSpPr>
          <p:spPr>
            <a:xfrm>
              <a:off x="301598" y="1605541"/>
              <a:ext cx="1173791"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45" name="Straight Arrow Connector 44">
              <a:extLst>
                <a:ext uri="{FF2B5EF4-FFF2-40B4-BE49-F238E27FC236}">
                  <a16:creationId xmlns:a16="http://schemas.microsoft.com/office/drawing/2014/main" id="{BA3F2DF1-E38A-4A2C-B757-D0B1DB252335}"/>
                </a:ext>
              </a:extLst>
            </p:cNvPr>
            <p:cNvCxnSpPr>
              <a:cxnSpLocks/>
            </p:cNvCxnSpPr>
            <p:nvPr/>
          </p:nvCxnSpPr>
          <p:spPr>
            <a:xfrm>
              <a:off x="1466872" y="1603197"/>
              <a:ext cx="1173791"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p14="http://schemas.microsoft.com/office/powerpoint/2010/main" xmlns:iact="http://schemas.microsoft.com/office/powerpoint/2014/inkAction">
        <mc:Choice Requires="p14 iact">
          <p:contentPart p14:bwMode="auto" r:id="rId25">
            <p14:nvContentPartPr>
              <p14:cNvPr id="2" name="Ink 1">
                <a:extLst>
                  <a:ext uri="{FF2B5EF4-FFF2-40B4-BE49-F238E27FC236}">
                    <a16:creationId xmlns:a16="http://schemas.microsoft.com/office/drawing/2014/main" id="{1895EF9B-0032-42AA-A895-D9FB946F3C1E}"/>
                  </a:ext>
                </a:extLst>
              </p14:cNvPr>
              <p14:cNvContentPartPr/>
              <p14:nvPr>
                <p:extLst>
                  <p:ext uri="{42D2F446-02D8-4167-A562-619A0277C38B}">
                    <p15:isNarration xmlns:p15="http://schemas.microsoft.com/office/powerpoint/2012/main" val="1"/>
                  </p:ext>
                </p:extLst>
              </p14:nvPr>
            </p14:nvContentPartPr>
            <p14:xfrm>
              <a:off x="788400" y="2865960"/>
              <a:ext cx="813960" cy="3029040"/>
            </p14:xfrm>
          </p:contentPart>
        </mc:Choice>
        <mc:Fallback xmlns="">
          <p:pic>
            <p:nvPicPr>
              <p:cNvPr id="2" name="Ink 1">
                <a:extLst>
                  <a:ext uri="{FF2B5EF4-FFF2-40B4-BE49-F238E27FC236}">
                    <a16:creationId xmlns:a16="http://schemas.microsoft.com/office/drawing/2014/main" id="{1895EF9B-0032-42AA-A895-D9FB946F3C1E}"/>
                  </a:ext>
                </a:extLst>
              </p:cNvPr>
              <p:cNvPicPr>
                <a:picLocks noGrp="1" noRot="1" noChangeAspect="1" noMove="1" noResize="1" noEditPoints="1" noAdjustHandles="1" noChangeArrowheads="1" noChangeShapeType="1"/>
              </p:cNvPicPr>
              <p:nvPr/>
            </p:nvPicPr>
            <p:blipFill>
              <a:blip r:embed="rId26"/>
              <a:stretch>
                <a:fillRect/>
              </a:stretch>
            </p:blipFill>
            <p:spPr>
              <a:xfrm>
                <a:off x="779040" y="2856600"/>
                <a:ext cx="832680" cy="3047760"/>
              </a:xfrm>
              <a:prstGeom prst="rect">
                <a:avLst/>
              </a:prstGeom>
            </p:spPr>
          </p:pic>
        </mc:Fallback>
      </mc:AlternateContent>
    </p:spTree>
    <p:custDataLst>
      <p:tags r:id="rId1"/>
    </p:custDataLst>
    <p:extLst>
      <p:ext uri="{BB962C8B-B14F-4D97-AF65-F5344CB8AC3E}">
        <p14:creationId xmlns:p14="http://schemas.microsoft.com/office/powerpoint/2010/main" val="3351032526"/>
      </p:ext>
    </p:extLst>
  </p:cSld>
  <p:clrMapOvr>
    <a:masterClrMapping/>
  </p:clrMapOvr>
  <mc:AlternateContent xmlns:mc="http://schemas.openxmlformats.org/markup-compatibility/2006" xmlns:p14="http://schemas.microsoft.com/office/powerpoint/2010/main">
    <mc:Choice Requires="p14">
      <p:transition spd="slow" p14:dur="2000" advTm="15345"/>
    </mc:Choice>
    <mc:Fallback xmlns="">
      <p:transition spd="slow" advTm="153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wipe(left)">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76">
            <a:extLst>
              <a:ext uri="{FF2B5EF4-FFF2-40B4-BE49-F238E27FC236}">
                <a16:creationId xmlns:a16="http://schemas.microsoft.com/office/drawing/2014/main" id="{D71F183A-644E-40DB-80B6-468030B9B774}"/>
              </a:ext>
            </a:extLst>
          </p:cNvPr>
          <p:cNvPicPr>
            <a:picLocks noChangeAspect="1"/>
          </p:cNvPicPr>
          <p:nvPr/>
        </p:nvPicPr>
        <p:blipFill rotWithShape="1">
          <a:blip r:embed="rId4">
            <a:alphaModFix/>
          </a:blip>
          <a:srcRect l="1" t="1160" r="44684" b="-3981"/>
          <a:stretch/>
        </p:blipFill>
        <p:spPr>
          <a:xfrm>
            <a:off x="6754738" y="1014413"/>
            <a:ext cx="5437262" cy="5905500"/>
          </a:xfrm>
          <a:prstGeom prst="rect">
            <a:avLst/>
          </a:prstGeom>
        </p:spPr>
      </p:pic>
      <p:sp>
        <p:nvSpPr>
          <p:cNvPr id="4" name="Title 1">
            <a:extLst>
              <a:ext uri="{FF2B5EF4-FFF2-40B4-BE49-F238E27FC236}">
                <a16:creationId xmlns:a16="http://schemas.microsoft.com/office/drawing/2014/main" id="{F0BEFD07-8D4D-4BE8-9F18-30905C627C98}"/>
              </a:ext>
            </a:extLst>
          </p:cNvPr>
          <p:cNvSpPr txBox="1">
            <a:spLocks/>
          </p:cNvSpPr>
          <p:nvPr/>
        </p:nvSpPr>
        <p:spPr>
          <a:xfrm>
            <a:off x="-10447" y="-460888"/>
            <a:ext cx="11916697" cy="177533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0070C0"/>
                </a:solidFill>
              </a:rPr>
              <a:t>Spacetime Basis (aka reference frame)</a:t>
            </a:r>
          </a:p>
        </p:txBody>
      </p:sp>
      <p:pic>
        <p:nvPicPr>
          <p:cNvPr id="15" name="Picture 14">
            <a:extLst>
              <a:ext uri="{FF2B5EF4-FFF2-40B4-BE49-F238E27FC236}">
                <a16:creationId xmlns:a16="http://schemas.microsoft.com/office/drawing/2014/main" id="{0604529F-8100-47DF-98EA-EB42C5956320}"/>
              </a:ext>
            </a:extLst>
          </p:cNvPr>
          <p:cNvPicPr>
            <a:picLocks noChangeAspect="1"/>
          </p:cNvPicPr>
          <p:nvPr/>
        </p:nvPicPr>
        <p:blipFill rotWithShape="1">
          <a:blip r:embed="rId4"/>
          <a:srcRect l="1" t="1160" r="19350" b="-3981"/>
          <a:stretch/>
        </p:blipFill>
        <p:spPr>
          <a:xfrm>
            <a:off x="206740" y="1028700"/>
            <a:ext cx="7927610" cy="5905500"/>
          </a:xfrm>
          <a:prstGeom prst="rect">
            <a:avLst/>
          </a:prstGeom>
        </p:spPr>
      </p:pic>
      <p:cxnSp>
        <p:nvCxnSpPr>
          <p:cNvPr id="50" name="Straight Connector 49">
            <a:extLst>
              <a:ext uri="{FF2B5EF4-FFF2-40B4-BE49-F238E27FC236}">
                <a16:creationId xmlns:a16="http://schemas.microsoft.com/office/drawing/2014/main" id="{A2C83112-481A-474A-9E52-2BE5DE8881C4}"/>
              </a:ext>
            </a:extLst>
          </p:cNvPr>
          <p:cNvCxnSpPr>
            <a:cxnSpLocks/>
          </p:cNvCxnSpPr>
          <p:nvPr/>
        </p:nvCxnSpPr>
        <p:spPr>
          <a:xfrm flipH="1" flipV="1">
            <a:off x="-285750" y="4371052"/>
            <a:ext cx="8235130" cy="1985515"/>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pic>
        <p:nvPicPr>
          <p:cNvPr id="58" name="Picture 4" descr="Boeing 777 in flight with a sunset in the background.">
            <a:extLst>
              <a:ext uri="{FF2B5EF4-FFF2-40B4-BE49-F238E27FC236}">
                <a16:creationId xmlns:a16="http://schemas.microsoft.com/office/drawing/2014/main" id="{B03CA97A-0C97-40D9-B8DB-0DA516718D6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812" t="7084" r="30782" b="22500"/>
          <a:stretch/>
        </p:blipFill>
        <p:spPr bwMode="auto">
          <a:xfrm flipH="1">
            <a:off x="7345547" y="6063175"/>
            <a:ext cx="1251623" cy="538916"/>
          </a:xfrm>
          <a:prstGeom prst="rect">
            <a:avLst/>
          </a:prstGeom>
          <a:noFill/>
          <a:extLst>
            <a:ext uri="{909E8E84-426E-40DD-AFC4-6F175D3DCCD1}">
              <a14:hiddenFill xmlns:a14="http://schemas.microsoft.com/office/drawing/2010/main">
                <a:solidFill>
                  <a:srgbClr val="FFFFFF"/>
                </a:solidFill>
              </a14:hiddenFill>
            </a:ext>
          </a:extLst>
        </p:spPr>
      </p:pic>
      <p:cxnSp>
        <p:nvCxnSpPr>
          <p:cNvPr id="81" name="Straight Connector 80">
            <a:extLst>
              <a:ext uri="{FF2B5EF4-FFF2-40B4-BE49-F238E27FC236}">
                <a16:creationId xmlns:a16="http://schemas.microsoft.com/office/drawing/2014/main" id="{D69A13A6-9454-405D-89D2-3A78EE3CFD87}"/>
              </a:ext>
            </a:extLst>
          </p:cNvPr>
          <p:cNvCxnSpPr>
            <a:cxnSpLocks/>
          </p:cNvCxnSpPr>
          <p:nvPr/>
        </p:nvCxnSpPr>
        <p:spPr>
          <a:xfrm flipV="1">
            <a:off x="7946488" y="1659988"/>
            <a:ext cx="2381836" cy="4722350"/>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1D684FE-719D-4353-82E4-A2D43650A3B9}"/>
              </a:ext>
            </a:extLst>
          </p:cNvPr>
          <p:cNvCxnSpPr>
            <a:cxnSpLocks/>
          </p:cNvCxnSpPr>
          <p:nvPr/>
        </p:nvCxnSpPr>
        <p:spPr>
          <a:xfrm flipV="1">
            <a:off x="7981950" y="1752600"/>
            <a:ext cx="0" cy="459740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3AC4BC44-7726-40D4-98FC-BB3949EB467C}"/>
              </a:ext>
            </a:extLst>
          </p:cNvPr>
          <p:cNvGrpSpPr/>
          <p:nvPr/>
        </p:nvGrpSpPr>
        <p:grpSpPr>
          <a:xfrm>
            <a:off x="3988038" y="4424640"/>
            <a:ext cx="6057480" cy="2309050"/>
            <a:chOff x="3988038" y="4424640"/>
            <a:chExt cx="6057480" cy="2309050"/>
          </a:xfrm>
        </p:grpSpPr>
        <p:grpSp>
          <p:nvGrpSpPr>
            <p:cNvPr id="67" name="Group 66">
              <a:extLst>
                <a:ext uri="{FF2B5EF4-FFF2-40B4-BE49-F238E27FC236}">
                  <a16:creationId xmlns:a16="http://schemas.microsoft.com/office/drawing/2014/main" id="{F4733C07-DC9C-49DA-A2DF-8D33B38823E7}"/>
                </a:ext>
              </a:extLst>
            </p:cNvPr>
            <p:cNvGrpSpPr/>
            <p:nvPr/>
          </p:nvGrpSpPr>
          <p:grpSpPr>
            <a:xfrm>
              <a:off x="4165600" y="5455623"/>
              <a:ext cx="4733249" cy="895386"/>
              <a:chOff x="858083" y="3299538"/>
              <a:chExt cx="4733249" cy="895386"/>
            </a:xfrm>
          </p:grpSpPr>
          <p:cxnSp>
            <p:nvCxnSpPr>
              <p:cNvPr id="78" name="Straight Arrow Connector 77">
                <a:extLst>
                  <a:ext uri="{FF2B5EF4-FFF2-40B4-BE49-F238E27FC236}">
                    <a16:creationId xmlns:a16="http://schemas.microsoft.com/office/drawing/2014/main" id="{0E6EA8B0-3F04-4CB1-A952-EEF7B0DAA941}"/>
                  </a:ext>
                </a:extLst>
              </p:cNvPr>
              <p:cNvCxnSpPr>
                <a:cxnSpLocks/>
              </p:cNvCxnSpPr>
              <p:nvPr/>
            </p:nvCxnSpPr>
            <p:spPr>
              <a:xfrm>
                <a:off x="4598547" y="4194924"/>
                <a:ext cx="992785" cy="0"/>
              </a:xfrm>
              <a:prstGeom prst="straightConnector1">
                <a:avLst/>
              </a:prstGeom>
              <a:ln w="101600">
                <a:solidFill>
                  <a:schemeClr val="accent2">
                    <a:lumMod val="75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85" name="Straight Arrow Connector 84">
                <a:extLst>
                  <a:ext uri="{FF2B5EF4-FFF2-40B4-BE49-F238E27FC236}">
                    <a16:creationId xmlns:a16="http://schemas.microsoft.com/office/drawing/2014/main" id="{5059AEF8-EAE3-4AE1-9638-0D0F9595A766}"/>
                  </a:ext>
                </a:extLst>
              </p:cNvPr>
              <p:cNvCxnSpPr>
                <a:cxnSpLocks/>
              </p:cNvCxnSpPr>
              <p:nvPr/>
            </p:nvCxnSpPr>
            <p:spPr>
              <a:xfrm flipH="1" flipV="1">
                <a:off x="858083" y="3299538"/>
                <a:ext cx="3787931" cy="893825"/>
              </a:xfrm>
              <a:prstGeom prst="straightConnector1">
                <a:avLst/>
              </a:prstGeom>
              <a:ln w="101600">
                <a:solidFill>
                  <a:schemeClr val="accent2">
                    <a:lumMod val="75000"/>
                  </a:schemeClr>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76E3F55B-399A-441C-A9B3-08F1D406938E}"/>
                    </a:ext>
                  </a:extLst>
                </p:cNvPr>
                <p:cNvSpPr txBox="1"/>
                <p:nvPr/>
              </p:nvSpPr>
              <p:spPr>
                <a:xfrm>
                  <a:off x="3988038" y="4424640"/>
                  <a:ext cx="1261862" cy="9236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i="1" smtClean="0">
                                <a:solidFill>
                                  <a:schemeClr val="accent2">
                                    <a:lumMod val="75000"/>
                                  </a:schemeClr>
                                </a:solidFill>
                                <a:latin typeface="Cambria Math" panose="02040503050406030204" pitchFamily="18" charset="0"/>
                              </a:rPr>
                            </m:ctrlPr>
                          </m:accPr>
                          <m:e>
                            <m:acc>
                              <m:accPr>
                                <m:chr m:val="⃗"/>
                                <m:ctrlPr>
                                  <a:rPr lang="en-US" sz="4800" i="1">
                                    <a:solidFill>
                                      <a:schemeClr val="accent2">
                                        <a:lumMod val="75000"/>
                                      </a:schemeClr>
                                    </a:solidFill>
                                    <a:latin typeface="Cambria Math" panose="02040503050406030204" pitchFamily="18" charset="0"/>
                                  </a:rPr>
                                </m:ctrlPr>
                              </m:accPr>
                              <m:e>
                                <m:sSub>
                                  <m:sSubPr>
                                    <m:ctrlPr>
                                      <a:rPr lang="en-US" sz="4800" i="1">
                                        <a:solidFill>
                                          <a:schemeClr val="accent2">
                                            <a:lumMod val="75000"/>
                                          </a:schemeClr>
                                        </a:solidFill>
                                        <a:latin typeface="Cambria Math" panose="02040503050406030204" pitchFamily="18" charset="0"/>
                                      </a:rPr>
                                    </m:ctrlPr>
                                  </m:sSubPr>
                                  <m:e>
                                    <m:r>
                                      <a:rPr lang="en-US" sz="4800" i="1">
                                        <a:solidFill>
                                          <a:schemeClr val="accent2">
                                            <a:lumMod val="75000"/>
                                          </a:schemeClr>
                                        </a:solidFill>
                                        <a:latin typeface="Cambria Math" panose="02040503050406030204" pitchFamily="18" charset="0"/>
                                      </a:rPr>
                                      <m:t>𝑒</m:t>
                                    </m:r>
                                  </m:e>
                                  <m:sub>
                                    <m:r>
                                      <a:rPr lang="en-US" sz="4800" i="1">
                                        <a:solidFill>
                                          <a:schemeClr val="accent2">
                                            <a:lumMod val="75000"/>
                                          </a:schemeClr>
                                        </a:solidFill>
                                        <a:latin typeface="Cambria Math" panose="02040503050406030204" pitchFamily="18" charset="0"/>
                                      </a:rPr>
                                      <m:t>𝑡</m:t>
                                    </m:r>
                                  </m:sub>
                                </m:sSub>
                              </m:e>
                            </m:acc>
                          </m:e>
                        </m:acc>
                      </m:oMath>
                    </m:oMathPara>
                  </a14:m>
                  <a:endParaRPr lang="en-US" sz="4800" dirty="0">
                    <a:solidFill>
                      <a:schemeClr val="accent2">
                        <a:lumMod val="75000"/>
                      </a:schemeClr>
                    </a:solidFill>
                  </a:endParaRPr>
                </a:p>
              </p:txBody>
            </p:sp>
          </mc:Choice>
          <mc:Fallback xmlns="">
            <p:sp>
              <p:nvSpPr>
                <p:cNvPr id="86" name="TextBox 85">
                  <a:extLst>
                    <a:ext uri="{FF2B5EF4-FFF2-40B4-BE49-F238E27FC236}">
                      <a16:creationId xmlns:a16="http://schemas.microsoft.com/office/drawing/2014/main" id="{76E3F55B-399A-441C-A9B3-08F1D406938E}"/>
                    </a:ext>
                  </a:extLst>
                </p:cNvPr>
                <p:cNvSpPr txBox="1">
                  <a:spLocks noRot="1" noChangeAspect="1" noMove="1" noResize="1" noEditPoints="1" noAdjustHandles="1" noChangeArrowheads="1" noChangeShapeType="1" noTextEdit="1"/>
                </p:cNvSpPr>
                <p:nvPr/>
              </p:nvSpPr>
              <p:spPr>
                <a:xfrm>
                  <a:off x="3988038" y="4424640"/>
                  <a:ext cx="1261862" cy="923651"/>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AF3F272E-680A-4804-B95D-9DCAA0C3C58C}"/>
                    </a:ext>
                  </a:extLst>
                </p:cNvPr>
                <p:cNvSpPr txBox="1"/>
                <p:nvPr/>
              </p:nvSpPr>
              <p:spPr>
                <a:xfrm>
                  <a:off x="8783656" y="5800999"/>
                  <a:ext cx="1261862" cy="9326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i="1" smtClean="0">
                                <a:solidFill>
                                  <a:schemeClr val="accent2">
                                    <a:lumMod val="75000"/>
                                  </a:schemeClr>
                                </a:solidFill>
                                <a:latin typeface="Cambria Math" panose="02040503050406030204" pitchFamily="18" charset="0"/>
                              </a:rPr>
                            </m:ctrlPr>
                          </m:accPr>
                          <m:e>
                            <m:acc>
                              <m:accPr>
                                <m:chr m:val="⃗"/>
                                <m:ctrlPr>
                                  <a:rPr lang="en-US" sz="4800" i="1">
                                    <a:solidFill>
                                      <a:schemeClr val="accent2">
                                        <a:lumMod val="75000"/>
                                      </a:schemeClr>
                                    </a:solidFill>
                                    <a:latin typeface="Cambria Math" panose="02040503050406030204" pitchFamily="18" charset="0"/>
                                  </a:rPr>
                                </m:ctrlPr>
                              </m:accPr>
                              <m:e>
                                <m:sSub>
                                  <m:sSubPr>
                                    <m:ctrlPr>
                                      <a:rPr lang="en-US" sz="4800" i="1">
                                        <a:solidFill>
                                          <a:schemeClr val="accent2">
                                            <a:lumMod val="75000"/>
                                          </a:schemeClr>
                                        </a:solidFill>
                                        <a:latin typeface="Cambria Math" panose="02040503050406030204" pitchFamily="18" charset="0"/>
                                      </a:rPr>
                                    </m:ctrlPr>
                                  </m:sSubPr>
                                  <m:e>
                                    <m:r>
                                      <a:rPr lang="en-US" sz="4800" i="1">
                                        <a:solidFill>
                                          <a:schemeClr val="accent2">
                                            <a:lumMod val="75000"/>
                                          </a:schemeClr>
                                        </a:solidFill>
                                        <a:latin typeface="Cambria Math" panose="02040503050406030204" pitchFamily="18" charset="0"/>
                                      </a:rPr>
                                      <m:t>𝑒</m:t>
                                    </m:r>
                                  </m:e>
                                  <m:sub>
                                    <m:r>
                                      <a:rPr lang="en-US" sz="4800" b="0" i="1" smtClean="0">
                                        <a:solidFill>
                                          <a:schemeClr val="accent2">
                                            <a:lumMod val="75000"/>
                                          </a:schemeClr>
                                        </a:solidFill>
                                        <a:latin typeface="Cambria Math" panose="02040503050406030204" pitchFamily="18" charset="0"/>
                                      </a:rPr>
                                      <m:t>𝑥</m:t>
                                    </m:r>
                                  </m:sub>
                                </m:sSub>
                              </m:e>
                            </m:acc>
                          </m:e>
                        </m:acc>
                      </m:oMath>
                    </m:oMathPara>
                  </a14:m>
                  <a:endParaRPr lang="en-US" sz="4800" dirty="0">
                    <a:solidFill>
                      <a:schemeClr val="accent2">
                        <a:lumMod val="75000"/>
                      </a:schemeClr>
                    </a:solidFill>
                  </a:endParaRPr>
                </a:p>
              </p:txBody>
            </p:sp>
          </mc:Choice>
          <mc:Fallback xmlns="">
            <p:sp>
              <p:nvSpPr>
                <p:cNvPr id="87" name="TextBox 86">
                  <a:extLst>
                    <a:ext uri="{FF2B5EF4-FFF2-40B4-BE49-F238E27FC236}">
                      <a16:creationId xmlns:a16="http://schemas.microsoft.com/office/drawing/2014/main" id="{AF3F272E-680A-4804-B95D-9DCAA0C3C58C}"/>
                    </a:ext>
                  </a:extLst>
                </p:cNvPr>
                <p:cNvSpPr txBox="1">
                  <a:spLocks noRot="1" noChangeAspect="1" noMove="1" noResize="1" noEditPoints="1" noAdjustHandles="1" noChangeArrowheads="1" noChangeShapeType="1" noTextEdit="1"/>
                </p:cNvSpPr>
                <p:nvPr/>
              </p:nvSpPr>
              <p:spPr>
                <a:xfrm>
                  <a:off x="8783656" y="5800999"/>
                  <a:ext cx="1261862" cy="932691"/>
                </a:xfrm>
                <a:prstGeom prst="rect">
                  <a:avLst/>
                </a:prstGeom>
                <a:blipFill>
                  <a:blip r:embed="rId11"/>
                  <a:stretch>
                    <a:fillRect/>
                  </a:stretch>
                </a:blipFill>
              </p:spPr>
              <p:txBody>
                <a:bodyPr/>
                <a:lstStyle/>
                <a:p>
                  <a:r>
                    <a:rPr lang="en-CA">
                      <a:noFill/>
                    </a:rPr>
                    <a:t> </a:t>
                  </a:r>
                </a:p>
              </p:txBody>
            </p:sp>
          </mc:Fallback>
        </mc:AlternateContent>
      </p:grpSp>
      <p:sp>
        <p:nvSpPr>
          <p:cNvPr id="88" name="Oval 87">
            <a:extLst>
              <a:ext uri="{FF2B5EF4-FFF2-40B4-BE49-F238E27FC236}">
                <a16:creationId xmlns:a16="http://schemas.microsoft.com/office/drawing/2014/main" id="{4FAFE979-AD3B-48D5-8B6D-EBA4EEA12979}"/>
              </a:ext>
            </a:extLst>
          </p:cNvPr>
          <p:cNvSpPr/>
          <p:nvPr/>
        </p:nvSpPr>
        <p:spPr>
          <a:xfrm>
            <a:off x="10617267" y="6206740"/>
            <a:ext cx="285750" cy="285750"/>
          </a:xfrm>
          <a:prstGeom prst="ellipse">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89" name="Group 88">
            <a:extLst>
              <a:ext uri="{FF2B5EF4-FFF2-40B4-BE49-F238E27FC236}">
                <a16:creationId xmlns:a16="http://schemas.microsoft.com/office/drawing/2014/main" id="{B4FE6286-674E-43B2-BD35-9DA958524709}"/>
              </a:ext>
            </a:extLst>
          </p:cNvPr>
          <p:cNvGrpSpPr/>
          <p:nvPr/>
        </p:nvGrpSpPr>
        <p:grpSpPr>
          <a:xfrm>
            <a:off x="11043776" y="4972049"/>
            <a:ext cx="1148224" cy="1590524"/>
            <a:chOff x="5299753" y="3124199"/>
            <a:chExt cx="2034497" cy="2818192"/>
          </a:xfrm>
        </p:grpSpPr>
        <p:pic>
          <p:nvPicPr>
            <p:cNvPr id="90" name="Picture 4" descr="Image result for emmy noether">
              <a:extLst>
                <a:ext uri="{FF2B5EF4-FFF2-40B4-BE49-F238E27FC236}">
                  <a16:creationId xmlns:a16="http://schemas.microsoft.com/office/drawing/2014/main" id="{0E5E4B9A-A900-4888-8C2F-BA294DFB7DD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707" r="12877" b="20561"/>
            <a:stretch/>
          </p:blipFill>
          <p:spPr bwMode="auto">
            <a:xfrm>
              <a:off x="5299753" y="3435165"/>
              <a:ext cx="1769805" cy="2507226"/>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Group 90">
              <a:extLst>
                <a:ext uri="{FF2B5EF4-FFF2-40B4-BE49-F238E27FC236}">
                  <a16:creationId xmlns:a16="http://schemas.microsoft.com/office/drawing/2014/main" id="{6541D8B6-835E-4152-BF7A-69742DF9CB7F}"/>
                </a:ext>
              </a:extLst>
            </p:cNvPr>
            <p:cNvGrpSpPr/>
            <p:nvPr/>
          </p:nvGrpSpPr>
          <p:grpSpPr>
            <a:xfrm>
              <a:off x="6267450" y="3124199"/>
              <a:ext cx="1066800" cy="1143000"/>
              <a:chOff x="8324850" y="2762249"/>
              <a:chExt cx="1066800" cy="1143000"/>
            </a:xfrm>
          </p:grpSpPr>
          <p:pic>
            <p:nvPicPr>
              <p:cNvPr id="92" name="Graphic 91" descr="Exclamation mark">
                <a:extLst>
                  <a:ext uri="{FF2B5EF4-FFF2-40B4-BE49-F238E27FC236}">
                    <a16:creationId xmlns:a16="http://schemas.microsoft.com/office/drawing/2014/main" id="{96E92E00-866D-4812-B9AD-A74B4A351CC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982215">
                <a:off x="8324850" y="2762249"/>
                <a:ext cx="914400" cy="914400"/>
              </a:xfrm>
              <a:prstGeom prst="rect">
                <a:avLst/>
              </a:prstGeom>
            </p:spPr>
          </p:pic>
          <p:pic>
            <p:nvPicPr>
              <p:cNvPr id="93" name="Graphic 92" descr="Exclamation mark">
                <a:extLst>
                  <a:ext uri="{FF2B5EF4-FFF2-40B4-BE49-F238E27FC236}">
                    <a16:creationId xmlns:a16="http://schemas.microsoft.com/office/drawing/2014/main" id="{08074AB8-9865-4FEC-B99D-8039DB35419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982215">
                <a:off x="8477250" y="2990849"/>
                <a:ext cx="914400" cy="914400"/>
              </a:xfrm>
              <a:prstGeom prst="rect">
                <a:avLst/>
              </a:prstGeom>
            </p:spPr>
          </p:pic>
        </p:grpSp>
      </p:grpSp>
      <p:grpSp>
        <p:nvGrpSpPr>
          <p:cNvPr id="94" name="Group 93">
            <a:extLst>
              <a:ext uri="{FF2B5EF4-FFF2-40B4-BE49-F238E27FC236}">
                <a16:creationId xmlns:a16="http://schemas.microsoft.com/office/drawing/2014/main" id="{ABCD98A1-2FD5-4109-A149-416C984ECD26}"/>
              </a:ext>
            </a:extLst>
          </p:cNvPr>
          <p:cNvGrpSpPr/>
          <p:nvPr/>
        </p:nvGrpSpPr>
        <p:grpSpPr>
          <a:xfrm>
            <a:off x="6609021" y="1137741"/>
            <a:ext cx="1460833" cy="1719759"/>
            <a:chOff x="839681" y="960671"/>
            <a:chExt cx="1460833" cy="1719759"/>
          </a:xfrm>
        </p:grpSpPr>
        <p:sp>
          <p:nvSpPr>
            <p:cNvPr id="95" name="Oval 94">
              <a:extLst>
                <a:ext uri="{FF2B5EF4-FFF2-40B4-BE49-F238E27FC236}">
                  <a16:creationId xmlns:a16="http://schemas.microsoft.com/office/drawing/2014/main" id="{03AA7F45-DB21-4994-94F5-2CCD8A212F3A}"/>
                </a:ext>
              </a:extLst>
            </p:cNvPr>
            <p:cNvSpPr/>
            <p:nvPr/>
          </p:nvSpPr>
          <p:spPr>
            <a:xfrm>
              <a:off x="1990964" y="1401502"/>
              <a:ext cx="285750" cy="28575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96" name="Group 95">
              <a:extLst>
                <a:ext uri="{FF2B5EF4-FFF2-40B4-BE49-F238E27FC236}">
                  <a16:creationId xmlns:a16="http://schemas.microsoft.com/office/drawing/2014/main" id="{570DAFD8-9CAD-4B7B-924C-5C15664A9F36}"/>
                </a:ext>
              </a:extLst>
            </p:cNvPr>
            <p:cNvGrpSpPr/>
            <p:nvPr/>
          </p:nvGrpSpPr>
          <p:grpSpPr>
            <a:xfrm>
              <a:off x="839681" y="960671"/>
              <a:ext cx="1460833" cy="1719759"/>
              <a:chOff x="992081" y="960671"/>
              <a:chExt cx="1460833" cy="1719759"/>
            </a:xfrm>
          </p:grpSpPr>
          <p:pic>
            <p:nvPicPr>
              <p:cNvPr id="97" name="Picture 2" descr="Image result for marie curie">
                <a:extLst>
                  <a:ext uri="{FF2B5EF4-FFF2-40B4-BE49-F238E27FC236}">
                    <a16:creationId xmlns:a16="http://schemas.microsoft.com/office/drawing/2014/main" id="{606AFA49-A747-41A3-80BA-07C9C01E25AB}"/>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7739" r="5774"/>
              <a:stretch/>
            </p:blipFill>
            <p:spPr bwMode="auto">
              <a:xfrm flipH="1">
                <a:off x="992081" y="1446899"/>
                <a:ext cx="875724" cy="1233531"/>
              </a:xfrm>
              <a:prstGeom prst="rect">
                <a:avLst/>
              </a:prstGeom>
              <a:noFill/>
              <a:extLst>
                <a:ext uri="{909E8E84-426E-40DD-AFC4-6F175D3DCCD1}">
                  <a14:hiddenFill xmlns:a14="http://schemas.microsoft.com/office/drawing/2010/main">
                    <a:solidFill>
                      <a:srgbClr val="FFFFFF"/>
                    </a:solidFill>
                  </a14:hiddenFill>
                </a:ext>
              </a:extLst>
            </p:spPr>
          </p:pic>
          <p:grpSp>
            <p:nvGrpSpPr>
              <p:cNvPr id="98" name="Group 97">
                <a:extLst>
                  <a:ext uri="{FF2B5EF4-FFF2-40B4-BE49-F238E27FC236}">
                    <a16:creationId xmlns:a16="http://schemas.microsoft.com/office/drawing/2014/main" id="{7386D990-25D8-46F6-9934-2DD7977AFFA8}"/>
                  </a:ext>
                </a:extLst>
              </p:cNvPr>
              <p:cNvGrpSpPr/>
              <p:nvPr/>
            </p:nvGrpSpPr>
            <p:grpSpPr>
              <a:xfrm>
                <a:off x="1169762" y="960671"/>
                <a:ext cx="1283152" cy="1283152"/>
                <a:chOff x="9555843" y="3453948"/>
                <a:chExt cx="1283152" cy="1283152"/>
              </a:xfrm>
            </p:grpSpPr>
            <p:sp>
              <p:nvSpPr>
                <p:cNvPr id="99" name="Rectangle 98">
                  <a:extLst>
                    <a:ext uri="{FF2B5EF4-FFF2-40B4-BE49-F238E27FC236}">
                      <a16:creationId xmlns:a16="http://schemas.microsoft.com/office/drawing/2014/main" id="{F3BFD37A-5C6B-45AF-96FA-DD582CB8F0DB}"/>
                    </a:ext>
                  </a:extLst>
                </p:cNvPr>
                <p:cNvSpPr/>
                <p:nvPr/>
              </p:nvSpPr>
              <p:spPr>
                <a:xfrm>
                  <a:off x="9555843" y="3453948"/>
                  <a:ext cx="1283152" cy="1283152"/>
                </a:xfrm>
                <a:prstGeom prst="rect">
                  <a:avLst/>
                </a:prstGeom>
                <a:solidFill>
                  <a:schemeClr val="bg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0" name="Graphic 99" descr="Sign Language">
                  <a:extLst>
                    <a:ext uri="{FF2B5EF4-FFF2-40B4-BE49-F238E27FC236}">
                      <a16:creationId xmlns:a16="http://schemas.microsoft.com/office/drawing/2014/main" id="{3827F42E-DD1B-4C3C-A2DA-4FE27BAAA24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783558" y="3641279"/>
                  <a:ext cx="834096" cy="914400"/>
                </a:xfrm>
                <a:prstGeom prst="rect">
                  <a:avLst/>
                </a:prstGeom>
              </p:spPr>
            </p:pic>
          </p:grpSp>
        </p:grpSp>
      </p:grpSp>
      <p:sp>
        <p:nvSpPr>
          <p:cNvPr id="102" name="Oval 101">
            <a:extLst>
              <a:ext uri="{FF2B5EF4-FFF2-40B4-BE49-F238E27FC236}">
                <a16:creationId xmlns:a16="http://schemas.microsoft.com/office/drawing/2014/main" id="{F25B0729-6AD3-4E48-8A2D-1B4EFAB81F0C}"/>
              </a:ext>
            </a:extLst>
          </p:cNvPr>
          <p:cNvSpPr/>
          <p:nvPr/>
        </p:nvSpPr>
        <p:spPr>
          <a:xfrm>
            <a:off x="11534429" y="3362664"/>
            <a:ext cx="352137" cy="35213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03" name="Group 102">
            <a:extLst>
              <a:ext uri="{FF2B5EF4-FFF2-40B4-BE49-F238E27FC236}">
                <a16:creationId xmlns:a16="http://schemas.microsoft.com/office/drawing/2014/main" id="{8711564D-8FA2-484A-A670-47D813CFF9ED}"/>
              </a:ext>
            </a:extLst>
          </p:cNvPr>
          <p:cNvGrpSpPr/>
          <p:nvPr/>
        </p:nvGrpSpPr>
        <p:grpSpPr>
          <a:xfrm>
            <a:off x="10781355" y="1632520"/>
            <a:ext cx="1410645" cy="1516695"/>
            <a:chOff x="6134100" y="2907821"/>
            <a:chExt cx="1771650" cy="1904840"/>
          </a:xfrm>
        </p:grpSpPr>
        <p:pic>
          <p:nvPicPr>
            <p:cNvPr id="104" name="Picture 2">
              <a:extLst>
                <a:ext uri="{FF2B5EF4-FFF2-40B4-BE49-F238E27FC236}">
                  <a16:creationId xmlns:a16="http://schemas.microsoft.com/office/drawing/2014/main" id="{D691BE1A-5DC6-4244-B105-60AF34C8E4FB}"/>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19095" t="10139" b="5438"/>
            <a:stretch/>
          </p:blipFill>
          <p:spPr bwMode="auto">
            <a:xfrm>
              <a:off x="6515100" y="2907821"/>
              <a:ext cx="1390650" cy="1904840"/>
            </a:xfrm>
            <a:prstGeom prst="rect">
              <a:avLst/>
            </a:prstGeom>
            <a:noFill/>
            <a:extLst>
              <a:ext uri="{909E8E84-426E-40DD-AFC4-6F175D3DCCD1}">
                <a14:hiddenFill xmlns:a14="http://schemas.microsoft.com/office/drawing/2010/main">
                  <a:solidFill>
                    <a:srgbClr val="FFFFFF"/>
                  </a:solidFill>
                </a14:hiddenFill>
              </a:ext>
            </a:extLst>
          </p:spPr>
        </p:pic>
        <p:grpSp>
          <p:nvGrpSpPr>
            <p:cNvPr id="105" name="Group 104">
              <a:extLst>
                <a:ext uri="{FF2B5EF4-FFF2-40B4-BE49-F238E27FC236}">
                  <a16:creationId xmlns:a16="http://schemas.microsoft.com/office/drawing/2014/main" id="{650A61EB-3FD2-4D57-B2B9-034940F8F623}"/>
                </a:ext>
              </a:extLst>
            </p:cNvPr>
            <p:cNvGrpSpPr/>
            <p:nvPr/>
          </p:nvGrpSpPr>
          <p:grpSpPr>
            <a:xfrm>
              <a:off x="6134100" y="3486150"/>
              <a:ext cx="876300" cy="876300"/>
              <a:chOff x="9944100" y="3981450"/>
              <a:chExt cx="876300" cy="876300"/>
            </a:xfrm>
          </p:grpSpPr>
          <p:sp>
            <p:nvSpPr>
              <p:cNvPr id="106" name="Rectangle 105">
                <a:extLst>
                  <a:ext uri="{FF2B5EF4-FFF2-40B4-BE49-F238E27FC236}">
                    <a16:creationId xmlns:a16="http://schemas.microsoft.com/office/drawing/2014/main" id="{C83D9924-B366-441E-9497-F3D7D7AA662A}"/>
                  </a:ext>
                </a:extLst>
              </p:cNvPr>
              <p:cNvSpPr/>
              <p:nvPr/>
            </p:nvSpPr>
            <p:spPr>
              <a:xfrm>
                <a:off x="10058400" y="4210050"/>
                <a:ext cx="628650" cy="628650"/>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7" name="Picture 4" descr="Image result for snap fingers icon">
                <a:extLst>
                  <a:ext uri="{FF2B5EF4-FFF2-40B4-BE49-F238E27FC236}">
                    <a16:creationId xmlns:a16="http://schemas.microsoft.com/office/drawing/2014/main" id="{83DE9EEB-D38E-457C-8903-F38EE1FB757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944100" y="3981450"/>
                <a:ext cx="876300" cy="87630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39" name="Picture 2" descr="Ford Mustang, Car, Racing Car, Sports Car, Automobile">
            <a:extLst>
              <a:ext uri="{FF2B5EF4-FFF2-40B4-BE49-F238E27FC236}">
                <a16:creationId xmlns:a16="http://schemas.microsoft.com/office/drawing/2014/main" id="{9A0B1633-53F2-4FF7-850C-90D489DB09F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flipH="1">
            <a:off x="7229963" y="5981699"/>
            <a:ext cx="1432144" cy="70707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397C5761-6189-4935-9642-724985F905EE}"/>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19095" t="10139" b="5438"/>
          <a:stretch/>
        </p:blipFill>
        <p:spPr bwMode="auto">
          <a:xfrm>
            <a:off x="7621212" y="5846728"/>
            <a:ext cx="738292" cy="1011272"/>
          </a:xfrm>
          <a:prstGeom prst="rect">
            <a:avLst/>
          </a:prstGeom>
          <a:noFill/>
          <a:extLst>
            <a:ext uri="{909E8E84-426E-40DD-AFC4-6F175D3DCCD1}">
              <a14:hiddenFill xmlns:a14="http://schemas.microsoft.com/office/drawing/2010/main">
                <a:solidFill>
                  <a:srgbClr val="FFFFFF"/>
                </a:solidFill>
              </a14:hiddenFill>
            </a:ext>
          </a:extLst>
        </p:spPr>
      </p:pic>
      <p:sp>
        <p:nvSpPr>
          <p:cNvPr id="108" name="Oval 107">
            <a:extLst>
              <a:ext uri="{FF2B5EF4-FFF2-40B4-BE49-F238E27FC236}">
                <a16:creationId xmlns:a16="http://schemas.microsoft.com/office/drawing/2014/main" id="{0A205FB1-5F38-4130-A03C-3B375ED77ABE}"/>
              </a:ext>
            </a:extLst>
          </p:cNvPr>
          <p:cNvSpPr/>
          <p:nvPr/>
        </p:nvSpPr>
        <p:spPr>
          <a:xfrm>
            <a:off x="7820478" y="6185510"/>
            <a:ext cx="285750" cy="2857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9" name="Picture 2" descr="Image result for sneeze icon">
            <a:extLst>
              <a:ext uri="{FF2B5EF4-FFF2-40B4-BE49-F238E27FC236}">
                <a16:creationId xmlns:a16="http://schemas.microsoft.com/office/drawing/2014/main" id="{019FCACB-3381-4297-8766-9B9930FD0B3D}"/>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b="54448"/>
          <a:stretch/>
        </p:blipFill>
        <p:spPr bwMode="auto">
          <a:xfrm rot="1431413">
            <a:off x="6977841" y="6030641"/>
            <a:ext cx="829544" cy="64923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449623506"/>
      </p:ext>
    </p:extLst>
  </p:cSld>
  <p:clrMapOvr>
    <a:masterClrMapping/>
  </p:clrMapOvr>
  <mc:AlternateContent xmlns:mc="http://schemas.openxmlformats.org/markup-compatibility/2006" xmlns:p14="http://schemas.microsoft.com/office/powerpoint/2010/main">
    <mc:Choice Requires="p14">
      <p:transition spd="slow" p14:dur="2000" advTm="14020"/>
    </mc:Choice>
    <mc:Fallback xmlns="">
      <p:transition spd="slow" advTm="140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nodeType="clickEffect">
                                  <p:stCondLst>
                                    <p:cond delay="0"/>
                                  </p:stCondLst>
                                  <p:childTnLst>
                                    <p:animMotion origin="layout" path="M -2.70833E-6 -1.11111E-6 L 0.19922 -0.68102 " pathEditMode="relative" rAng="0" ptsTypes="AA">
                                      <p:cBhvr>
                                        <p:cTn id="6" dur="5000" fill="hold"/>
                                        <p:tgtEl>
                                          <p:spTgt spid="39"/>
                                        </p:tgtEl>
                                        <p:attrNameLst>
                                          <p:attrName>ppt_x</p:attrName>
                                          <p:attrName>ppt_y</p:attrName>
                                        </p:attrNameLst>
                                      </p:cBhvr>
                                      <p:rCtr x="9961" y="-34051"/>
                                    </p:animMotion>
                                  </p:childTnLst>
                                </p:cTn>
                              </p:par>
                              <p:par>
                                <p:cTn id="7" presetID="42" presetClass="path" presetSubtype="0" fill="hold" nodeType="withEffect">
                                  <p:stCondLst>
                                    <p:cond delay="0"/>
                                  </p:stCondLst>
                                  <p:childTnLst>
                                    <p:animMotion origin="layout" path="M 1.45833E-6 2.59259E-6 L -0.0043 -0.64375 " pathEditMode="relative" rAng="0" ptsTypes="AA">
                                      <p:cBhvr>
                                        <p:cTn id="8" dur="5000" fill="hold"/>
                                        <p:tgtEl>
                                          <p:spTgt spid="40"/>
                                        </p:tgtEl>
                                        <p:attrNameLst>
                                          <p:attrName>ppt_x</p:attrName>
                                          <p:attrName>ppt_y</p:attrName>
                                        </p:attrNameLst>
                                      </p:cBhvr>
                                      <p:rCtr x="-221" y="-32199"/>
                                    </p:animMotion>
                                  </p:childTnLst>
                                </p:cTn>
                              </p:par>
                              <p:par>
                                <p:cTn id="9" presetID="22" presetClass="entr" presetSubtype="4" fill="hold" nodeType="with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wipe(down)">
                                      <p:cBhvr>
                                        <p:cTn id="11" dur="5000"/>
                                        <p:tgtEl>
                                          <p:spTgt spid="83"/>
                                        </p:tgtEl>
                                      </p:cBhvr>
                                    </p:animEffect>
                                  </p:childTnLst>
                                </p:cTn>
                              </p:par>
                              <p:par>
                                <p:cTn id="12" presetID="22" presetClass="entr" presetSubtype="4" fill="hold" nodeType="withEffect">
                                  <p:stCondLst>
                                    <p:cond delay="0"/>
                                  </p:stCondLst>
                                  <p:childTnLst>
                                    <p:set>
                                      <p:cBhvr>
                                        <p:cTn id="13" dur="1" fill="hold">
                                          <p:stCondLst>
                                            <p:cond delay="0"/>
                                          </p:stCondLst>
                                        </p:cTn>
                                        <p:tgtEl>
                                          <p:spTgt spid="81"/>
                                        </p:tgtEl>
                                        <p:attrNameLst>
                                          <p:attrName>style.visibility</p:attrName>
                                        </p:attrNameLst>
                                      </p:cBhvr>
                                      <p:to>
                                        <p:strVal val="visible"/>
                                      </p:to>
                                    </p:set>
                                    <p:animEffect transition="in" filter="wipe(down)">
                                      <p:cBhvr>
                                        <p:cTn id="14" dur="5500"/>
                                        <p:tgtEl>
                                          <p:spTgt spid="81"/>
                                        </p:tgtEl>
                                      </p:cBhvr>
                                    </p:animEffect>
                                  </p:childTnLst>
                                </p:cTn>
                              </p:par>
                              <p:par>
                                <p:cTn id="15" presetID="42" presetClass="path" presetSubtype="0" fill="hold" nodeType="withEffect">
                                  <p:stCondLst>
                                    <p:cond delay="0"/>
                                  </p:stCondLst>
                                  <p:childTnLst>
                                    <p:animMotion origin="layout" path="M 3.95833E-6 3.7037E-7 L -0.71316 -0.30671 " pathEditMode="relative" rAng="0" ptsTypes="AA">
                                      <p:cBhvr>
                                        <p:cTn id="16" dur="1750" fill="hold"/>
                                        <p:tgtEl>
                                          <p:spTgt spid="58"/>
                                        </p:tgtEl>
                                        <p:attrNameLst>
                                          <p:attrName>ppt_x</p:attrName>
                                          <p:attrName>ppt_y</p:attrName>
                                        </p:attrNameLst>
                                      </p:cBhvr>
                                      <p:rCtr x="-35664" y="-15347"/>
                                    </p:animMotion>
                                  </p:childTnLst>
                                </p:cTn>
                              </p:par>
                              <p:par>
                                <p:cTn id="17" presetID="22" presetClass="entr" presetSubtype="2"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wipe(right)">
                                      <p:cBhvr>
                                        <p:cTn id="19" dur="2000"/>
                                        <p:tgtEl>
                                          <p:spTgt spid="5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3C54D162-275E-4CD9-917D-E9A4FC9CB219}"/>
              </a:ext>
            </a:extLst>
          </p:cNvPr>
          <p:cNvGrpSpPr/>
          <p:nvPr/>
        </p:nvGrpSpPr>
        <p:grpSpPr>
          <a:xfrm>
            <a:off x="7041317" y="2554262"/>
            <a:ext cx="4676932" cy="3263172"/>
            <a:chOff x="6984167" y="2668562"/>
            <a:chExt cx="4676932" cy="3263172"/>
          </a:xfrm>
        </p:grpSpPr>
        <p:grpSp>
          <p:nvGrpSpPr>
            <p:cNvPr id="4" name="Group 3">
              <a:extLst>
                <a:ext uri="{FF2B5EF4-FFF2-40B4-BE49-F238E27FC236}">
                  <a16:creationId xmlns:a16="http://schemas.microsoft.com/office/drawing/2014/main" id="{6437894B-2B7F-4677-A9E0-ACEC57BA1A36}"/>
                </a:ext>
              </a:extLst>
            </p:cNvPr>
            <p:cNvGrpSpPr/>
            <p:nvPr/>
          </p:nvGrpSpPr>
          <p:grpSpPr>
            <a:xfrm>
              <a:off x="6984167" y="2668562"/>
              <a:ext cx="4676932" cy="882097"/>
              <a:chOff x="914400" y="3312827"/>
              <a:chExt cx="4676932" cy="882097"/>
            </a:xfrm>
          </p:grpSpPr>
          <p:cxnSp>
            <p:nvCxnSpPr>
              <p:cNvPr id="5" name="Straight Arrow Connector 4">
                <a:extLst>
                  <a:ext uri="{FF2B5EF4-FFF2-40B4-BE49-F238E27FC236}">
                    <a16:creationId xmlns:a16="http://schemas.microsoft.com/office/drawing/2014/main" id="{CF9599F5-505C-4325-9CDD-01CAB5C6CA58}"/>
                  </a:ext>
                </a:extLst>
              </p:cNvPr>
              <p:cNvCxnSpPr>
                <a:cxnSpLocks/>
              </p:cNvCxnSpPr>
              <p:nvPr/>
            </p:nvCxnSpPr>
            <p:spPr>
              <a:xfrm>
                <a:off x="4598547" y="4194924"/>
                <a:ext cx="992785" cy="0"/>
              </a:xfrm>
              <a:prstGeom prst="straightConnector1">
                <a:avLst/>
              </a:prstGeom>
              <a:ln w="101600">
                <a:solidFill>
                  <a:schemeClr val="accent2">
                    <a:lumMod val="75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6" name="Straight Arrow Connector 5">
                <a:extLst>
                  <a:ext uri="{FF2B5EF4-FFF2-40B4-BE49-F238E27FC236}">
                    <a16:creationId xmlns:a16="http://schemas.microsoft.com/office/drawing/2014/main" id="{368F0CF6-2538-47EB-A552-1B654A6E422B}"/>
                  </a:ext>
                </a:extLst>
              </p:cNvPr>
              <p:cNvCxnSpPr>
                <a:cxnSpLocks/>
              </p:cNvCxnSpPr>
              <p:nvPr/>
            </p:nvCxnSpPr>
            <p:spPr>
              <a:xfrm flipH="1" flipV="1">
                <a:off x="914400" y="3312827"/>
                <a:ext cx="3731614" cy="880536"/>
              </a:xfrm>
              <a:prstGeom prst="straightConnector1">
                <a:avLst/>
              </a:prstGeom>
              <a:ln w="101600">
                <a:solidFill>
                  <a:schemeClr val="accent2">
                    <a:lumMod val="75000"/>
                  </a:schemeClr>
                </a:solidFill>
                <a:tailEnd type="triangle"/>
              </a:ln>
            </p:spPr>
            <p:style>
              <a:lnRef idx="3">
                <a:schemeClr val="accent1"/>
              </a:lnRef>
              <a:fillRef idx="0">
                <a:schemeClr val="accent1"/>
              </a:fillRef>
              <a:effectRef idx="2">
                <a:schemeClr val="accent1"/>
              </a:effectRef>
              <a:fontRef idx="minor">
                <a:schemeClr val="tx1"/>
              </a:fontRef>
            </p:style>
          </p:cxnSp>
        </p:grpSp>
        <p:pic>
          <p:nvPicPr>
            <p:cNvPr id="7" name="Picture 4" descr="Boeing 777 in flight with a sunset in the background.">
              <a:extLst>
                <a:ext uri="{FF2B5EF4-FFF2-40B4-BE49-F238E27FC236}">
                  <a16:creationId xmlns:a16="http://schemas.microsoft.com/office/drawing/2014/main" id="{44D4037C-0A9A-4571-B0E0-E5A79EC0C8E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812" t="7084" r="30782" b="22500"/>
            <a:stretch/>
          </p:blipFill>
          <p:spPr bwMode="auto">
            <a:xfrm flipH="1">
              <a:off x="8150900" y="4451330"/>
              <a:ext cx="3438213" cy="14804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CABF65DB-CAA8-4275-9116-924FF1B2585F}"/>
              </a:ext>
            </a:extLst>
          </p:cNvPr>
          <p:cNvGrpSpPr/>
          <p:nvPr/>
        </p:nvGrpSpPr>
        <p:grpSpPr>
          <a:xfrm>
            <a:off x="3297599" y="1934842"/>
            <a:ext cx="3846151" cy="3824994"/>
            <a:chOff x="2897549" y="2106292"/>
            <a:chExt cx="3846151" cy="3824994"/>
          </a:xfrm>
        </p:grpSpPr>
        <p:pic>
          <p:nvPicPr>
            <p:cNvPr id="8" name="Picture 2" descr="side-view">
              <a:extLst>
                <a:ext uri="{FF2B5EF4-FFF2-40B4-BE49-F238E27FC236}">
                  <a16:creationId xmlns:a16="http://schemas.microsoft.com/office/drawing/2014/main" id="{20D94D76-0E3F-4564-9D57-C1DA77BD6A2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400" t="16928" r="5599" b="29528"/>
            <a:stretch/>
          </p:blipFill>
          <p:spPr bwMode="auto">
            <a:xfrm flipH="1">
              <a:off x="2897549" y="4755833"/>
              <a:ext cx="3846151" cy="117545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0AFACD71-F2BA-4913-BF99-13E941A0D894}"/>
                </a:ext>
              </a:extLst>
            </p:cNvPr>
            <p:cNvGrpSpPr/>
            <p:nvPr/>
          </p:nvGrpSpPr>
          <p:grpSpPr>
            <a:xfrm>
              <a:off x="4017234" y="2106292"/>
              <a:ext cx="1697766" cy="1582715"/>
              <a:chOff x="4598547" y="3267856"/>
              <a:chExt cx="992785" cy="925508"/>
            </a:xfrm>
          </p:grpSpPr>
          <p:cxnSp>
            <p:nvCxnSpPr>
              <p:cNvPr id="10" name="Straight Arrow Connector 9">
                <a:extLst>
                  <a:ext uri="{FF2B5EF4-FFF2-40B4-BE49-F238E27FC236}">
                    <a16:creationId xmlns:a16="http://schemas.microsoft.com/office/drawing/2014/main" id="{699E8E45-B278-49E2-BEDB-08A4B96CB754}"/>
                  </a:ext>
                </a:extLst>
              </p:cNvPr>
              <p:cNvCxnSpPr>
                <a:cxnSpLocks/>
              </p:cNvCxnSpPr>
              <p:nvPr/>
            </p:nvCxnSpPr>
            <p:spPr>
              <a:xfrm>
                <a:off x="4598547" y="4175874"/>
                <a:ext cx="992785" cy="0"/>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B0640F5B-453D-48CF-B98A-7715AF64184A}"/>
                  </a:ext>
                </a:extLst>
              </p:cNvPr>
              <p:cNvCxnSpPr>
                <a:cxnSpLocks/>
              </p:cNvCxnSpPr>
              <p:nvPr/>
            </p:nvCxnSpPr>
            <p:spPr>
              <a:xfrm flipV="1">
                <a:off x="4616034" y="3267856"/>
                <a:ext cx="465632" cy="925508"/>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sp>
        <p:nvSpPr>
          <p:cNvPr id="22" name="Title 1">
            <a:extLst>
              <a:ext uri="{FF2B5EF4-FFF2-40B4-BE49-F238E27FC236}">
                <a16:creationId xmlns:a16="http://schemas.microsoft.com/office/drawing/2014/main" id="{61DF615C-E5CA-4498-A5BC-97120D19E608}"/>
              </a:ext>
            </a:extLst>
          </p:cNvPr>
          <p:cNvSpPr txBox="1">
            <a:spLocks/>
          </p:cNvSpPr>
          <p:nvPr/>
        </p:nvSpPr>
        <p:spPr>
          <a:xfrm>
            <a:off x="141953" y="0"/>
            <a:ext cx="12050047" cy="177533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0070C0"/>
                </a:solidFill>
              </a:rPr>
              <a:t>Different inertial frame = Different basis</a:t>
            </a:r>
          </a:p>
        </p:txBody>
      </p:sp>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20" name="Ink 19">
                <a:extLst>
                  <a:ext uri="{FF2B5EF4-FFF2-40B4-BE49-F238E27FC236}">
                    <a16:creationId xmlns:a16="http://schemas.microsoft.com/office/drawing/2014/main" id="{34D5BE35-F29D-4C79-A99D-73267C2CC5E4}"/>
                  </a:ext>
                </a:extLst>
              </p14:cNvPr>
              <p14:cNvContentPartPr/>
              <p14:nvPr>
                <p:extLst>
                  <p:ext uri="{42D2F446-02D8-4167-A562-619A0277C38B}">
                    <p15:isNarration xmlns:p15="http://schemas.microsoft.com/office/powerpoint/2012/main" val="1"/>
                  </p:ext>
                </p:extLst>
              </p14:nvPr>
            </p14:nvContentPartPr>
            <p14:xfrm>
              <a:off x="1045800" y="1760040"/>
              <a:ext cx="7418880" cy="1277280"/>
            </p14:xfrm>
          </p:contentPart>
        </mc:Choice>
        <mc:Fallback xmlns="">
          <p:pic>
            <p:nvPicPr>
              <p:cNvPr id="20" name="Ink 19">
                <a:extLst>
                  <a:ext uri="{FF2B5EF4-FFF2-40B4-BE49-F238E27FC236}">
                    <a16:creationId xmlns:a16="http://schemas.microsoft.com/office/drawing/2014/main" id="{34D5BE35-F29D-4C79-A99D-73267C2CC5E4}"/>
                  </a:ext>
                </a:extLst>
              </p:cNvPr>
              <p:cNvPicPr>
                <a:picLocks noGrp="1" noRot="1" noChangeAspect="1" noMove="1" noResize="1" noEditPoints="1" noAdjustHandles="1" noChangeArrowheads="1" noChangeShapeType="1"/>
              </p:cNvPicPr>
              <p:nvPr/>
            </p:nvPicPr>
            <p:blipFill>
              <a:blip r:embed="rId10"/>
              <a:stretch>
                <a:fillRect/>
              </a:stretch>
            </p:blipFill>
            <p:spPr>
              <a:xfrm>
                <a:off x="1036440" y="1750680"/>
                <a:ext cx="7437600" cy="1296000"/>
              </a:xfrm>
              <a:prstGeom prst="rect">
                <a:avLst/>
              </a:prstGeom>
            </p:spPr>
          </p:pic>
        </mc:Fallback>
      </mc:AlternateContent>
      <p:grpSp>
        <p:nvGrpSpPr>
          <p:cNvPr id="2" name="Group 1">
            <a:extLst>
              <a:ext uri="{FF2B5EF4-FFF2-40B4-BE49-F238E27FC236}">
                <a16:creationId xmlns:a16="http://schemas.microsoft.com/office/drawing/2014/main" id="{8E509102-72B4-4F23-BA8C-C3D0E86A8A31}"/>
              </a:ext>
            </a:extLst>
          </p:cNvPr>
          <p:cNvGrpSpPr/>
          <p:nvPr/>
        </p:nvGrpSpPr>
        <p:grpSpPr>
          <a:xfrm>
            <a:off x="791972" y="1931083"/>
            <a:ext cx="1775892" cy="4364328"/>
            <a:chOff x="2430272" y="1931083"/>
            <a:chExt cx="1775892" cy="4364328"/>
          </a:xfrm>
        </p:grpSpPr>
        <p:pic>
          <p:nvPicPr>
            <p:cNvPr id="26" name="Picture 2">
              <a:extLst>
                <a:ext uri="{FF2B5EF4-FFF2-40B4-BE49-F238E27FC236}">
                  <a16:creationId xmlns:a16="http://schemas.microsoft.com/office/drawing/2014/main" id="{CAC9660E-D80D-4C23-9815-E0AEFBC5833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095" t="10139" b="5438"/>
            <a:stretch/>
          </p:blipFill>
          <p:spPr bwMode="auto">
            <a:xfrm>
              <a:off x="2455392" y="3897299"/>
              <a:ext cx="1750772" cy="2398112"/>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D3CA8687-1371-4ACC-AE5D-BBB3CE196EC7}"/>
                </a:ext>
              </a:extLst>
            </p:cNvPr>
            <p:cNvCxnSpPr>
              <a:cxnSpLocks/>
            </p:cNvCxnSpPr>
            <p:nvPr/>
          </p:nvCxnSpPr>
          <p:spPr>
            <a:xfrm>
              <a:off x="2430272" y="3513796"/>
              <a:ext cx="1697766"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FBAB4CF4-2D3E-4A8F-BD02-C8D3341CE092}"/>
                </a:ext>
              </a:extLst>
            </p:cNvPr>
            <p:cNvCxnSpPr>
              <a:cxnSpLocks/>
            </p:cNvCxnSpPr>
            <p:nvPr/>
          </p:nvCxnSpPr>
          <p:spPr>
            <a:xfrm flipV="1">
              <a:off x="2485811" y="1931083"/>
              <a:ext cx="0" cy="1612623"/>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spTree>
    <p:custDataLst>
      <p:tags r:id="rId1"/>
    </p:custDataLst>
    <p:extLst>
      <p:ext uri="{BB962C8B-B14F-4D97-AF65-F5344CB8AC3E}">
        <p14:creationId xmlns:p14="http://schemas.microsoft.com/office/powerpoint/2010/main" val="2634638336"/>
      </p:ext>
    </p:extLst>
  </p:cSld>
  <p:clrMapOvr>
    <a:masterClrMapping/>
  </p:clrMapOvr>
  <mc:AlternateContent xmlns:mc="http://schemas.openxmlformats.org/markup-compatibility/2006" xmlns:p14="http://schemas.microsoft.com/office/powerpoint/2010/main">
    <mc:Choice Requires="p14">
      <p:transition spd="slow" p14:dur="2000" advTm="21823"/>
    </mc:Choice>
    <mc:Fallback xmlns="">
      <p:transition spd="slow" advTm="218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cmd type="call" cmd="playFrom(0.0)">
                                      <p:cBhvr>
                                        <p:cTn id="7" dur="1" fill="hold"/>
                                        <p:tgtEl>
                                          <p:spTgt spid="20"/>
                                        </p:tgtEl>
                                      </p:cBhvr>
                                    </p:cmd>
                                  </p:childTnLst>
                                </p:cTn>
                              </p:par>
                              <p:par>
                                <p:cTn id="8" presetID="42"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60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1000"/>
                                        <p:tgtEl>
                                          <p:spTgt spid="21"/>
                                        </p:tgtEl>
                                      </p:cBhvr>
                                    </p:animEffect>
                                    <p:anim calcmode="lin" valueType="num">
                                      <p:cBhvr>
                                        <p:cTn id="16" dur="1000" fill="hold"/>
                                        <p:tgtEl>
                                          <p:spTgt spid="21"/>
                                        </p:tgtEl>
                                        <p:attrNameLst>
                                          <p:attrName>ppt_x</p:attrName>
                                        </p:attrNameLst>
                                      </p:cBhvr>
                                      <p:tavLst>
                                        <p:tav tm="0">
                                          <p:val>
                                            <p:strVal val="#ppt_x"/>
                                          </p:val>
                                        </p:tav>
                                        <p:tav tm="100000">
                                          <p:val>
                                            <p:strVal val="#ppt_x"/>
                                          </p:val>
                                        </p:tav>
                                      </p:tavLst>
                                    </p:anim>
                                    <p:anim calcmode="lin" valueType="num">
                                      <p:cBhvr>
                                        <p:cTn id="17" dur="1000" fill="hold"/>
                                        <p:tgtEl>
                                          <p:spTgt spid="21"/>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120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1000"/>
                                        <p:tgtEl>
                                          <p:spTgt spid="23"/>
                                        </p:tgtEl>
                                      </p:cBhvr>
                                    </p:animEffect>
                                    <p:anim calcmode="lin" valueType="num">
                                      <p:cBhvr>
                                        <p:cTn id="21" dur="1000" fill="hold"/>
                                        <p:tgtEl>
                                          <p:spTgt spid="23"/>
                                        </p:tgtEl>
                                        <p:attrNameLst>
                                          <p:attrName>ppt_x</p:attrName>
                                        </p:attrNameLst>
                                      </p:cBhvr>
                                      <p:tavLst>
                                        <p:tav tm="0">
                                          <p:val>
                                            <p:strVal val="#ppt_x"/>
                                          </p:val>
                                        </p:tav>
                                        <p:tav tm="100000">
                                          <p:val>
                                            <p:strVal val="#ppt_x"/>
                                          </p:val>
                                        </p:tav>
                                      </p:tavLst>
                                    </p:anim>
                                    <p:anim calcmode="lin" valueType="num">
                                      <p:cBhvr>
                                        <p:cTn id="22"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FE2CDC4B-729C-47BF-A32C-98CE91A138AA}"/>
              </a:ext>
            </a:extLst>
          </p:cNvPr>
          <p:cNvCxnSpPr>
            <a:cxnSpLocks/>
          </p:cNvCxnSpPr>
          <p:nvPr/>
        </p:nvCxnSpPr>
        <p:spPr>
          <a:xfrm>
            <a:off x="0" y="5724421"/>
            <a:ext cx="12192000" cy="0"/>
          </a:xfrm>
          <a:prstGeom prst="line">
            <a:avLst/>
          </a:prstGeom>
          <a:ln w="57150"/>
        </p:spPr>
        <p:style>
          <a:lnRef idx="1">
            <a:schemeClr val="dk1"/>
          </a:lnRef>
          <a:fillRef idx="0">
            <a:schemeClr val="dk1"/>
          </a:fillRef>
          <a:effectRef idx="0">
            <a:schemeClr val="dk1"/>
          </a:effectRef>
          <a:fontRef idx="minor">
            <a:schemeClr val="tx1"/>
          </a:fontRef>
        </p:style>
      </p:cxnSp>
      <p:grpSp>
        <p:nvGrpSpPr>
          <p:cNvPr id="2" name="Group 1">
            <a:extLst>
              <a:ext uri="{FF2B5EF4-FFF2-40B4-BE49-F238E27FC236}">
                <a16:creationId xmlns:a16="http://schemas.microsoft.com/office/drawing/2014/main" id="{A811ED28-21D3-43C5-8A5E-EEA2A9B672CF}"/>
              </a:ext>
            </a:extLst>
          </p:cNvPr>
          <p:cNvGrpSpPr/>
          <p:nvPr/>
        </p:nvGrpSpPr>
        <p:grpSpPr>
          <a:xfrm>
            <a:off x="-7914" y="-116906"/>
            <a:ext cx="5532414" cy="5905500"/>
            <a:chOff x="-7914" y="-116906"/>
            <a:chExt cx="5532414" cy="5905500"/>
          </a:xfrm>
        </p:grpSpPr>
        <p:pic>
          <p:nvPicPr>
            <p:cNvPr id="6" name="Picture 5">
              <a:extLst>
                <a:ext uri="{FF2B5EF4-FFF2-40B4-BE49-F238E27FC236}">
                  <a16:creationId xmlns:a16="http://schemas.microsoft.com/office/drawing/2014/main" id="{0ADB0A85-77FD-4D44-8848-7ED8B668DF96}"/>
                </a:ext>
              </a:extLst>
            </p:cNvPr>
            <p:cNvPicPr>
              <a:picLocks noChangeAspect="1"/>
            </p:cNvPicPr>
            <p:nvPr/>
          </p:nvPicPr>
          <p:blipFill rotWithShape="1">
            <a:blip r:embed="rId4">
              <a:alphaModFix/>
            </a:blip>
            <a:srcRect l="1" t="1160" r="44684" b="-3981"/>
            <a:stretch/>
          </p:blipFill>
          <p:spPr>
            <a:xfrm>
              <a:off x="87238" y="-116906"/>
              <a:ext cx="5437262" cy="5905500"/>
            </a:xfrm>
            <a:prstGeom prst="rect">
              <a:avLst/>
            </a:prstGeom>
          </p:spPr>
        </p:pic>
        <p:cxnSp>
          <p:nvCxnSpPr>
            <p:cNvPr id="8" name="Straight Arrow Connector 7">
              <a:extLst>
                <a:ext uri="{FF2B5EF4-FFF2-40B4-BE49-F238E27FC236}">
                  <a16:creationId xmlns:a16="http://schemas.microsoft.com/office/drawing/2014/main" id="{9D854D32-2A8B-485D-BD0E-38ECB13EAA8B}"/>
                </a:ext>
              </a:extLst>
            </p:cNvPr>
            <p:cNvCxnSpPr>
              <a:cxnSpLocks/>
            </p:cNvCxnSpPr>
            <p:nvPr/>
          </p:nvCxnSpPr>
          <p:spPr>
            <a:xfrm flipV="1">
              <a:off x="1257152" y="0"/>
              <a:ext cx="0" cy="5555857"/>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B2B7AD6C-E367-49E3-9B4D-990D15848CBF}"/>
                </a:ext>
              </a:extLst>
            </p:cNvPr>
            <p:cNvCxnSpPr>
              <a:cxnSpLocks/>
            </p:cNvCxnSpPr>
            <p:nvPr/>
          </p:nvCxnSpPr>
          <p:spPr>
            <a:xfrm>
              <a:off x="0" y="5215631"/>
              <a:ext cx="4533900"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nvGrpSpPr>
            <p:cNvPr id="10" name="Group 9">
              <a:extLst>
                <a:ext uri="{FF2B5EF4-FFF2-40B4-BE49-F238E27FC236}">
                  <a16:creationId xmlns:a16="http://schemas.microsoft.com/office/drawing/2014/main" id="{9A28309C-9DEC-4198-BF15-A1005308A248}"/>
                </a:ext>
              </a:extLst>
            </p:cNvPr>
            <p:cNvGrpSpPr/>
            <p:nvPr/>
          </p:nvGrpSpPr>
          <p:grpSpPr>
            <a:xfrm>
              <a:off x="1132043" y="560321"/>
              <a:ext cx="240004" cy="3736906"/>
              <a:chOff x="3135468" y="1691640"/>
              <a:chExt cx="240004" cy="3736906"/>
            </a:xfrm>
          </p:grpSpPr>
          <p:cxnSp>
            <p:nvCxnSpPr>
              <p:cNvPr id="11" name="Straight Connector 10">
                <a:extLst>
                  <a:ext uri="{FF2B5EF4-FFF2-40B4-BE49-F238E27FC236}">
                    <a16:creationId xmlns:a16="http://schemas.microsoft.com/office/drawing/2014/main" id="{F6A6ACAB-4F80-47AA-A25E-69DB25E572F2}"/>
                  </a:ext>
                </a:extLst>
              </p:cNvPr>
              <p:cNvCxnSpPr>
                <a:cxnSpLocks/>
              </p:cNvCxnSpPr>
              <p:nvPr/>
            </p:nvCxnSpPr>
            <p:spPr>
              <a:xfrm rot="16200000">
                <a:off x="3255470" y="1571638"/>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4038087-40D5-4673-9C57-8B5087044DC0}"/>
                  </a:ext>
                </a:extLst>
              </p:cNvPr>
              <p:cNvCxnSpPr>
                <a:cxnSpLocks/>
              </p:cNvCxnSpPr>
              <p:nvPr/>
            </p:nvCxnSpPr>
            <p:spPr>
              <a:xfrm rot="16200000">
                <a:off x="3255470" y="3436621"/>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67BD98E-AF62-4413-A6EA-F6087DF96C22}"/>
                  </a:ext>
                </a:extLst>
              </p:cNvPr>
              <p:cNvCxnSpPr>
                <a:cxnSpLocks/>
              </p:cNvCxnSpPr>
              <p:nvPr/>
            </p:nvCxnSpPr>
            <p:spPr>
              <a:xfrm rot="16200000">
                <a:off x="3255471" y="2504384"/>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E7E6C46-2874-4D70-96FC-DA46719B88B6}"/>
                  </a:ext>
                </a:extLst>
              </p:cNvPr>
              <p:cNvCxnSpPr>
                <a:cxnSpLocks/>
              </p:cNvCxnSpPr>
              <p:nvPr/>
            </p:nvCxnSpPr>
            <p:spPr>
              <a:xfrm rot="16200000">
                <a:off x="3255470" y="4375798"/>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5745E22-196D-40BF-BBFB-B8675D3028F5}"/>
                  </a:ext>
                </a:extLst>
              </p:cNvPr>
              <p:cNvCxnSpPr>
                <a:cxnSpLocks/>
              </p:cNvCxnSpPr>
              <p:nvPr/>
            </p:nvCxnSpPr>
            <p:spPr>
              <a:xfrm rot="16200000">
                <a:off x="3255471" y="5308544"/>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B9C44A5C-DF3A-42E2-B76E-C82C44FAC5DD}"/>
                </a:ext>
              </a:extLst>
            </p:cNvPr>
            <p:cNvGrpSpPr/>
            <p:nvPr/>
          </p:nvGrpSpPr>
          <p:grpSpPr>
            <a:xfrm>
              <a:off x="482382" y="182225"/>
              <a:ext cx="604380" cy="4399181"/>
              <a:chOff x="2482632" y="1313544"/>
              <a:chExt cx="604380" cy="4399181"/>
            </a:xfrm>
          </p:grpSpPr>
          <p:sp>
            <p:nvSpPr>
              <p:cNvPr id="21" name="TextBox 20">
                <a:extLst>
                  <a:ext uri="{FF2B5EF4-FFF2-40B4-BE49-F238E27FC236}">
                    <a16:creationId xmlns:a16="http://schemas.microsoft.com/office/drawing/2014/main" id="{718F62B2-C3C1-48FA-A40B-B1C7B5A63B72}"/>
                  </a:ext>
                </a:extLst>
              </p:cNvPr>
              <p:cNvSpPr txBox="1"/>
              <p:nvPr/>
            </p:nvSpPr>
            <p:spPr>
              <a:xfrm>
                <a:off x="2482632" y="50663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1s</a:t>
                </a:r>
                <a:endParaRPr lang="en-CA" sz="3600" dirty="0">
                  <a:solidFill>
                    <a:schemeClr val="accent6">
                      <a:lumMod val="50000"/>
                    </a:schemeClr>
                  </a:solidFill>
                </a:endParaRPr>
              </a:p>
            </p:txBody>
          </p:sp>
          <p:sp>
            <p:nvSpPr>
              <p:cNvPr id="22" name="TextBox 21">
                <a:extLst>
                  <a:ext uri="{FF2B5EF4-FFF2-40B4-BE49-F238E27FC236}">
                    <a16:creationId xmlns:a16="http://schemas.microsoft.com/office/drawing/2014/main" id="{B60E5BA9-75A5-4942-9165-4F0C77C844C0}"/>
                  </a:ext>
                </a:extLst>
              </p:cNvPr>
              <p:cNvSpPr txBox="1"/>
              <p:nvPr/>
            </p:nvSpPr>
            <p:spPr>
              <a:xfrm>
                <a:off x="2482632" y="3190422"/>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3s</a:t>
                </a:r>
                <a:endParaRPr lang="en-CA" sz="3600" dirty="0">
                  <a:solidFill>
                    <a:schemeClr val="accent6">
                      <a:lumMod val="50000"/>
                    </a:schemeClr>
                  </a:solidFill>
                </a:endParaRPr>
              </a:p>
            </p:txBody>
          </p:sp>
          <p:sp>
            <p:nvSpPr>
              <p:cNvPr id="23" name="TextBox 22">
                <a:extLst>
                  <a:ext uri="{FF2B5EF4-FFF2-40B4-BE49-F238E27FC236}">
                    <a16:creationId xmlns:a16="http://schemas.microsoft.com/office/drawing/2014/main" id="{25E7B625-81D7-47A0-8A54-E7189338E064}"/>
                  </a:ext>
                </a:extLst>
              </p:cNvPr>
              <p:cNvSpPr txBox="1"/>
              <p:nvPr/>
            </p:nvSpPr>
            <p:spPr>
              <a:xfrm>
                <a:off x="2487168" y="22469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4s</a:t>
                </a:r>
                <a:endParaRPr lang="en-CA" sz="3600" dirty="0">
                  <a:solidFill>
                    <a:schemeClr val="accent6">
                      <a:lumMod val="50000"/>
                    </a:schemeClr>
                  </a:solidFill>
                </a:endParaRPr>
              </a:p>
            </p:txBody>
          </p:sp>
          <p:sp>
            <p:nvSpPr>
              <p:cNvPr id="24" name="TextBox 23">
                <a:extLst>
                  <a:ext uri="{FF2B5EF4-FFF2-40B4-BE49-F238E27FC236}">
                    <a16:creationId xmlns:a16="http://schemas.microsoft.com/office/drawing/2014/main" id="{DAF08109-2172-4505-82D1-9455C09D1A89}"/>
                  </a:ext>
                </a:extLst>
              </p:cNvPr>
              <p:cNvSpPr txBox="1"/>
              <p:nvPr/>
            </p:nvSpPr>
            <p:spPr>
              <a:xfrm>
                <a:off x="2487168" y="131354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5s</a:t>
                </a:r>
                <a:endParaRPr lang="en-CA" sz="3600" dirty="0">
                  <a:solidFill>
                    <a:schemeClr val="accent6">
                      <a:lumMod val="50000"/>
                    </a:schemeClr>
                  </a:solidFill>
                </a:endParaRPr>
              </a:p>
            </p:txBody>
          </p:sp>
          <p:sp>
            <p:nvSpPr>
              <p:cNvPr id="25" name="TextBox 24">
                <a:extLst>
                  <a:ext uri="{FF2B5EF4-FFF2-40B4-BE49-F238E27FC236}">
                    <a16:creationId xmlns:a16="http://schemas.microsoft.com/office/drawing/2014/main" id="{7661EF5D-66B0-4F7D-B996-746B7D9F6963}"/>
                  </a:ext>
                </a:extLst>
              </p:cNvPr>
              <p:cNvSpPr txBox="1"/>
              <p:nvPr/>
            </p:nvSpPr>
            <p:spPr>
              <a:xfrm>
                <a:off x="2482632" y="41138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2s</a:t>
                </a:r>
                <a:endParaRPr lang="en-CA" sz="3600" dirty="0">
                  <a:solidFill>
                    <a:schemeClr val="accent6">
                      <a:lumMod val="50000"/>
                    </a:schemeClr>
                  </a:solidFill>
                </a:endParaRPr>
              </a:p>
            </p:txBody>
          </p:sp>
        </p:grpSp>
        <mc:AlternateContent xmlns:mc="http://schemas.openxmlformats.org/markup-compatibility/2006" xmlns:a14="http://schemas.microsoft.com/office/drawing/2010/main">
          <mc:Choice Requires="a14">
            <p:sp>
              <p:nvSpPr>
                <p:cNvPr id="26" name="Subtitle 2">
                  <a:extLst>
                    <a:ext uri="{FF2B5EF4-FFF2-40B4-BE49-F238E27FC236}">
                      <a16:creationId xmlns:a16="http://schemas.microsoft.com/office/drawing/2014/main" id="{E4072A94-257F-488A-B825-AB1FA445531C}"/>
                    </a:ext>
                  </a:extLst>
                </p:cNvPr>
                <p:cNvSpPr txBox="1">
                  <a:spLocks/>
                </p:cNvSpPr>
                <p:nvPr/>
              </p:nvSpPr>
              <p:spPr>
                <a:xfrm>
                  <a:off x="1961626" y="4492568"/>
                  <a:ext cx="2648474" cy="776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rgbClr val="002060"/>
                      </a:solidFill>
                    </a:rPr>
                    <a:t>position </a:t>
                  </a:r>
                  <a14:m>
                    <m:oMath xmlns:m="http://schemas.openxmlformats.org/officeDocument/2006/math">
                      <m:r>
                        <a:rPr lang="en-US" sz="4000" b="0" i="1" smtClean="0">
                          <a:solidFill>
                            <a:srgbClr val="002060"/>
                          </a:solidFill>
                          <a:latin typeface="Cambria Math" panose="02040503050406030204" pitchFamily="18" charset="0"/>
                        </a:rPr>
                        <m:t>𝑥</m:t>
                      </m:r>
                    </m:oMath>
                  </a14:m>
                  <a:endParaRPr lang="en-US" sz="2000" dirty="0">
                    <a:solidFill>
                      <a:srgbClr val="002060"/>
                    </a:solidFill>
                  </a:endParaRPr>
                </a:p>
              </p:txBody>
            </p:sp>
          </mc:Choice>
          <mc:Fallback xmlns="">
            <p:sp>
              <p:nvSpPr>
                <p:cNvPr id="26" name="Subtitle 2">
                  <a:extLst>
                    <a:ext uri="{FF2B5EF4-FFF2-40B4-BE49-F238E27FC236}">
                      <a16:creationId xmlns:a16="http://schemas.microsoft.com/office/drawing/2014/main" id="{E4072A94-257F-488A-B825-AB1FA445531C}"/>
                    </a:ext>
                  </a:extLst>
                </p:cNvPr>
                <p:cNvSpPr txBox="1">
                  <a:spLocks noRot="1" noChangeAspect="1" noMove="1" noResize="1" noEditPoints="1" noAdjustHandles="1" noChangeArrowheads="1" noChangeShapeType="1" noTextEdit="1"/>
                </p:cNvSpPr>
                <p:nvPr/>
              </p:nvSpPr>
              <p:spPr>
                <a:xfrm>
                  <a:off x="1961626" y="4492568"/>
                  <a:ext cx="2648474" cy="776913"/>
                </a:xfrm>
                <a:prstGeom prst="rect">
                  <a:avLst/>
                </a:prstGeom>
                <a:blipFill>
                  <a:blip r:embed="rId5"/>
                  <a:stretch>
                    <a:fillRect l="-922" t="-22047" b="-16535"/>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7" name="Subtitle 2">
                  <a:extLst>
                    <a:ext uri="{FF2B5EF4-FFF2-40B4-BE49-F238E27FC236}">
                      <a16:creationId xmlns:a16="http://schemas.microsoft.com/office/drawing/2014/main" id="{01E3ABFC-89DB-4C7A-9E1C-245AB799B059}"/>
                    </a:ext>
                  </a:extLst>
                </p:cNvPr>
                <p:cNvSpPr txBox="1">
                  <a:spLocks/>
                </p:cNvSpPr>
                <p:nvPr/>
              </p:nvSpPr>
              <p:spPr>
                <a:xfrm>
                  <a:off x="872548" y="73292"/>
                  <a:ext cx="2648474" cy="757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chemeClr val="accent6">
                          <a:lumMod val="50000"/>
                        </a:schemeClr>
                      </a:solidFill>
                    </a:rPr>
                    <a:t>time </a:t>
                  </a:r>
                  <a14:m>
                    <m:oMath xmlns:m="http://schemas.openxmlformats.org/officeDocument/2006/math">
                      <m:r>
                        <a:rPr lang="en-US" sz="4000" b="0" i="1" smtClean="0">
                          <a:solidFill>
                            <a:schemeClr val="accent6">
                              <a:lumMod val="50000"/>
                            </a:schemeClr>
                          </a:solidFill>
                          <a:latin typeface="Cambria Math" panose="02040503050406030204" pitchFamily="18" charset="0"/>
                        </a:rPr>
                        <m:t>𝑡</m:t>
                      </m:r>
                    </m:oMath>
                  </a14:m>
                  <a:r>
                    <a:rPr lang="en-US" sz="4000" dirty="0">
                      <a:solidFill>
                        <a:schemeClr val="accent6">
                          <a:lumMod val="50000"/>
                        </a:schemeClr>
                      </a:solidFill>
                    </a:rPr>
                    <a:t> </a:t>
                  </a:r>
                  <a:endParaRPr lang="en-US" sz="2000" dirty="0">
                    <a:solidFill>
                      <a:schemeClr val="accent6">
                        <a:lumMod val="50000"/>
                      </a:schemeClr>
                    </a:solidFill>
                  </a:endParaRPr>
                </a:p>
              </p:txBody>
            </p:sp>
          </mc:Choice>
          <mc:Fallback xmlns="">
            <p:sp>
              <p:nvSpPr>
                <p:cNvPr id="27" name="Subtitle 2">
                  <a:extLst>
                    <a:ext uri="{FF2B5EF4-FFF2-40B4-BE49-F238E27FC236}">
                      <a16:creationId xmlns:a16="http://schemas.microsoft.com/office/drawing/2014/main" id="{01E3ABFC-89DB-4C7A-9E1C-245AB799B059}"/>
                    </a:ext>
                  </a:extLst>
                </p:cNvPr>
                <p:cNvSpPr txBox="1">
                  <a:spLocks noRot="1" noChangeAspect="1" noMove="1" noResize="1" noEditPoints="1" noAdjustHandles="1" noChangeArrowheads="1" noChangeShapeType="1" noTextEdit="1"/>
                </p:cNvSpPr>
                <p:nvPr/>
              </p:nvSpPr>
              <p:spPr>
                <a:xfrm>
                  <a:off x="872548" y="73292"/>
                  <a:ext cx="2648474" cy="757540"/>
                </a:xfrm>
                <a:prstGeom prst="rect">
                  <a:avLst/>
                </a:prstGeom>
                <a:blipFill>
                  <a:blip r:embed="rId6"/>
                  <a:stretch>
                    <a:fillRect t="-22581" b="-19355"/>
                  </a:stretch>
                </a:blipFill>
              </p:spPr>
              <p:txBody>
                <a:bodyPr/>
                <a:lstStyle/>
                <a:p>
                  <a:r>
                    <a:rPr lang="en-CA">
                      <a:noFill/>
                    </a:rPr>
                    <a:t> </a:t>
                  </a:r>
                </a:p>
              </p:txBody>
            </p:sp>
          </mc:Fallback>
        </mc:AlternateContent>
        <p:cxnSp>
          <p:nvCxnSpPr>
            <p:cNvPr id="30" name="Straight Connector 29">
              <a:extLst>
                <a:ext uri="{FF2B5EF4-FFF2-40B4-BE49-F238E27FC236}">
                  <a16:creationId xmlns:a16="http://schemas.microsoft.com/office/drawing/2014/main" id="{2CE78804-37DF-4ACA-B522-EA25133D71E6}"/>
                </a:ext>
              </a:extLst>
            </p:cNvPr>
            <p:cNvCxnSpPr>
              <a:cxnSpLocks/>
            </p:cNvCxnSpPr>
            <p:nvPr/>
          </p:nvCxnSpPr>
          <p:spPr>
            <a:xfrm>
              <a:off x="3125383" y="5059931"/>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69A8BDA-641E-4F91-A78E-D95A6158231B}"/>
                </a:ext>
              </a:extLst>
            </p:cNvPr>
            <p:cNvSpPr txBox="1"/>
            <p:nvPr/>
          </p:nvSpPr>
          <p:spPr>
            <a:xfrm>
              <a:off x="2637769" y="5197825"/>
              <a:ext cx="1019831"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100m</a:t>
              </a:r>
              <a:endParaRPr lang="en-CA" sz="2800" dirty="0">
                <a:solidFill>
                  <a:srgbClr val="002060"/>
                </a:solidFill>
              </a:endParaRPr>
            </a:p>
          </p:txBody>
        </p:sp>
        <p:sp>
          <p:nvSpPr>
            <p:cNvPr id="33" name="TextBox 32">
              <a:extLst>
                <a:ext uri="{FF2B5EF4-FFF2-40B4-BE49-F238E27FC236}">
                  <a16:creationId xmlns:a16="http://schemas.microsoft.com/office/drawing/2014/main" id="{3FEE820F-4081-4EAE-B125-79B23A1CDAC0}"/>
                </a:ext>
              </a:extLst>
            </p:cNvPr>
            <p:cNvSpPr txBox="1"/>
            <p:nvPr/>
          </p:nvSpPr>
          <p:spPr>
            <a:xfrm>
              <a:off x="1882119" y="5242275"/>
              <a:ext cx="603050" cy="369332"/>
            </a:xfrm>
            <a:prstGeom prst="rect">
              <a:avLst/>
            </a:prstGeom>
            <a:solidFill>
              <a:schemeClr val="bg1"/>
            </a:solidFill>
            <a:effectLst>
              <a:softEdge rad="127000"/>
            </a:effectLst>
          </p:spPr>
          <p:txBody>
            <a:bodyPr wrap="none" rtlCol="0">
              <a:spAutoFit/>
            </a:bodyPr>
            <a:lstStyle/>
            <a:p>
              <a:r>
                <a:rPr lang="en-US" dirty="0">
                  <a:solidFill>
                    <a:srgbClr val="002060"/>
                  </a:solidFill>
                </a:rPr>
                <a:t>50m</a:t>
              </a:r>
              <a:endParaRPr lang="en-CA" dirty="0">
                <a:solidFill>
                  <a:srgbClr val="002060"/>
                </a:solidFill>
              </a:endParaRPr>
            </a:p>
          </p:txBody>
        </p:sp>
        <p:sp>
          <p:nvSpPr>
            <p:cNvPr id="34" name="TextBox 33">
              <a:extLst>
                <a:ext uri="{FF2B5EF4-FFF2-40B4-BE49-F238E27FC236}">
                  <a16:creationId xmlns:a16="http://schemas.microsoft.com/office/drawing/2014/main" id="{D264E8E5-D4E7-4E12-8C40-5E4F1F8EC977}"/>
                </a:ext>
              </a:extLst>
            </p:cNvPr>
            <p:cNvSpPr txBox="1"/>
            <p:nvPr/>
          </p:nvSpPr>
          <p:spPr>
            <a:xfrm>
              <a:off x="3691869" y="5241561"/>
              <a:ext cx="720069" cy="369332"/>
            </a:xfrm>
            <a:prstGeom prst="rect">
              <a:avLst/>
            </a:prstGeom>
            <a:solidFill>
              <a:schemeClr val="bg1"/>
            </a:solidFill>
            <a:effectLst>
              <a:softEdge rad="127000"/>
            </a:effectLst>
          </p:spPr>
          <p:txBody>
            <a:bodyPr wrap="none" rtlCol="0">
              <a:spAutoFit/>
            </a:bodyPr>
            <a:lstStyle/>
            <a:p>
              <a:r>
                <a:rPr lang="en-US" dirty="0">
                  <a:solidFill>
                    <a:srgbClr val="002060"/>
                  </a:solidFill>
                </a:rPr>
                <a:t>150m</a:t>
              </a:r>
              <a:endParaRPr lang="en-CA" dirty="0">
                <a:solidFill>
                  <a:srgbClr val="002060"/>
                </a:solidFill>
              </a:endParaRPr>
            </a:p>
          </p:txBody>
        </p:sp>
        <p:sp>
          <p:nvSpPr>
            <p:cNvPr id="43" name="TextBox 42">
              <a:extLst>
                <a:ext uri="{FF2B5EF4-FFF2-40B4-BE49-F238E27FC236}">
                  <a16:creationId xmlns:a16="http://schemas.microsoft.com/office/drawing/2014/main" id="{E59FD84C-D4E6-4D55-9E94-86649C5EDFC6}"/>
                </a:ext>
              </a:extLst>
            </p:cNvPr>
            <p:cNvSpPr txBox="1"/>
            <p:nvPr/>
          </p:nvSpPr>
          <p:spPr>
            <a:xfrm>
              <a:off x="916919" y="5188947"/>
              <a:ext cx="654346"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0m</a:t>
              </a:r>
              <a:endParaRPr lang="en-CA" sz="2800" dirty="0">
                <a:solidFill>
                  <a:srgbClr val="002060"/>
                </a:solidFill>
              </a:endParaRPr>
            </a:p>
          </p:txBody>
        </p:sp>
        <p:sp>
          <p:nvSpPr>
            <p:cNvPr id="44" name="TextBox 43">
              <a:extLst>
                <a:ext uri="{FF2B5EF4-FFF2-40B4-BE49-F238E27FC236}">
                  <a16:creationId xmlns:a16="http://schemas.microsoft.com/office/drawing/2014/main" id="{F1483963-0E0B-4728-B540-7E33B23B0AD0}"/>
                </a:ext>
              </a:extLst>
            </p:cNvPr>
            <p:cNvSpPr txBox="1"/>
            <p:nvPr/>
          </p:nvSpPr>
          <p:spPr>
            <a:xfrm>
              <a:off x="-7914" y="5249399"/>
              <a:ext cx="673582" cy="369332"/>
            </a:xfrm>
            <a:prstGeom prst="rect">
              <a:avLst/>
            </a:prstGeom>
            <a:solidFill>
              <a:schemeClr val="bg1"/>
            </a:solidFill>
            <a:effectLst>
              <a:softEdge rad="127000"/>
            </a:effectLst>
          </p:spPr>
          <p:txBody>
            <a:bodyPr wrap="none" rtlCol="0">
              <a:spAutoFit/>
            </a:bodyPr>
            <a:lstStyle/>
            <a:p>
              <a:r>
                <a:rPr lang="en-US" dirty="0">
                  <a:solidFill>
                    <a:srgbClr val="002060"/>
                  </a:solidFill>
                </a:rPr>
                <a:t>-50m</a:t>
              </a:r>
              <a:endParaRPr lang="en-CA" dirty="0">
                <a:solidFill>
                  <a:srgbClr val="002060"/>
                </a:solidFill>
              </a:endParaRPr>
            </a:p>
          </p:txBody>
        </p:sp>
        <p:cxnSp>
          <p:nvCxnSpPr>
            <p:cNvPr id="45" name="Straight Connector 44">
              <a:extLst>
                <a:ext uri="{FF2B5EF4-FFF2-40B4-BE49-F238E27FC236}">
                  <a16:creationId xmlns:a16="http://schemas.microsoft.com/office/drawing/2014/main" id="{1DE0A755-3FCF-46F9-B5B6-E57FE8A3891F}"/>
                </a:ext>
              </a:extLst>
            </p:cNvPr>
            <p:cNvCxnSpPr>
              <a:cxnSpLocks/>
            </p:cNvCxnSpPr>
            <p:nvPr/>
          </p:nvCxnSpPr>
          <p:spPr>
            <a:xfrm flipV="1">
              <a:off x="1278988" y="528669"/>
              <a:ext cx="2381836" cy="4722350"/>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CF75CE8-FD2A-4C60-A885-4DDD4BECC691}"/>
                </a:ext>
              </a:extLst>
            </p:cNvPr>
            <p:cNvCxnSpPr>
              <a:cxnSpLocks/>
            </p:cNvCxnSpPr>
            <p:nvPr/>
          </p:nvCxnSpPr>
          <p:spPr>
            <a:xfrm flipV="1">
              <a:off x="1313160" y="621281"/>
              <a:ext cx="0" cy="459740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pic>
          <p:nvPicPr>
            <p:cNvPr id="97" name="Picture 2" descr="Ford Mustang, Car, Racing Car, Sports Car, Automobile">
              <a:extLst>
                <a:ext uri="{FF2B5EF4-FFF2-40B4-BE49-F238E27FC236}">
                  <a16:creationId xmlns:a16="http://schemas.microsoft.com/office/drawing/2014/main" id="{54E47AE8-DCBE-48DA-9358-62661E97BE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2912792" y="176026"/>
              <a:ext cx="1432144" cy="707075"/>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a:extLst>
                <a:ext uri="{FF2B5EF4-FFF2-40B4-BE49-F238E27FC236}">
                  <a16:creationId xmlns:a16="http://schemas.microsoft.com/office/drawing/2014/main" id="{2F21D3EE-C76F-4627-ABEC-2B78FAFE6B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095" t="10139" b="5438"/>
            <a:stretch/>
          </p:blipFill>
          <p:spPr bwMode="auto">
            <a:xfrm>
              <a:off x="873884" y="30996"/>
              <a:ext cx="754437" cy="10333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0F64E991-7676-4E7E-B61F-A285A773583F}"/>
              </a:ext>
            </a:extLst>
          </p:cNvPr>
          <p:cNvGrpSpPr/>
          <p:nvPr/>
        </p:nvGrpSpPr>
        <p:grpSpPr>
          <a:xfrm>
            <a:off x="5467350" y="-116906"/>
            <a:ext cx="6953250" cy="5919787"/>
            <a:chOff x="5467350" y="-116906"/>
            <a:chExt cx="6953250" cy="5919787"/>
          </a:xfrm>
        </p:grpSpPr>
        <p:grpSp>
          <p:nvGrpSpPr>
            <p:cNvPr id="74" name="Group 73">
              <a:extLst>
                <a:ext uri="{FF2B5EF4-FFF2-40B4-BE49-F238E27FC236}">
                  <a16:creationId xmlns:a16="http://schemas.microsoft.com/office/drawing/2014/main" id="{A92A97AD-6388-4C69-AF28-BBAFCBFCA008}"/>
                </a:ext>
              </a:extLst>
            </p:cNvPr>
            <p:cNvGrpSpPr/>
            <p:nvPr/>
          </p:nvGrpSpPr>
          <p:grpSpPr>
            <a:xfrm>
              <a:off x="5467350" y="-116906"/>
              <a:ext cx="6743700" cy="5919787"/>
              <a:chOff x="9448800" y="-116906"/>
              <a:chExt cx="6743700" cy="5919787"/>
            </a:xfrm>
          </p:grpSpPr>
          <p:pic>
            <p:nvPicPr>
              <p:cNvPr id="53" name="Picture 52">
                <a:extLst>
                  <a:ext uri="{FF2B5EF4-FFF2-40B4-BE49-F238E27FC236}">
                    <a16:creationId xmlns:a16="http://schemas.microsoft.com/office/drawing/2014/main" id="{0B6EE2C4-51EE-4F21-AC9B-5DCDE30CB7BB}"/>
                  </a:ext>
                </a:extLst>
              </p:cNvPr>
              <p:cNvPicPr>
                <a:picLocks noChangeAspect="1"/>
              </p:cNvPicPr>
              <p:nvPr/>
            </p:nvPicPr>
            <p:blipFill rotWithShape="1">
              <a:blip r:embed="rId4">
                <a:alphaModFix/>
              </a:blip>
              <a:srcRect l="1" t="1160" r="60382" b="-3981"/>
              <a:stretch/>
            </p:blipFill>
            <p:spPr>
              <a:xfrm>
                <a:off x="12298288" y="-116906"/>
                <a:ext cx="3894212" cy="5905500"/>
              </a:xfrm>
              <a:prstGeom prst="rect">
                <a:avLst/>
              </a:prstGeom>
            </p:spPr>
          </p:pic>
          <p:pic>
            <p:nvPicPr>
              <p:cNvPr id="54" name="Picture 53">
                <a:extLst>
                  <a:ext uri="{FF2B5EF4-FFF2-40B4-BE49-F238E27FC236}">
                    <a16:creationId xmlns:a16="http://schemas.microsoft.com/office/drawing/2014/main" id="{91044BC4-386A-442A-A239-11F0350883AD}"/>
                  </a:ext>
                </a:extLst>
              </p:cNvPr>
              <p:cNvPicPr>
                <a:picLocks noChangeAspect="1"/>
              </p:cNvPicPr>
              <p:nvPr/>
            </p:nvPicPr>
            <p:blipFill rotWithShape="1">
              <a:blip r:embed="rId4"/>
              <a:srcRect l="37626" t="1160" r="19350" b="-3981"/>
              <a:stretch/>
            </p:blipFill>
            <p:spPr>
              <a:xfrm>
                <a:off x="9448800" y="-102619"/>
                <a:ext cx="4229100" cy="5905500"/>
              </a:xfrm>
              <a:prstGeom prst="rect">
                <a:avLst/>
              </a:prstGeom>
            </p:spPr>
          </p:pic>
        </p:grpSp>
        <p:grpSp>
          <p:nvGrpSpPr>
            <p:cNvPr id="3" name="Group 2">
              <a:extLst>
                <a:ext uri="{FF2B5EF4-FFF2-40B4-BE49-F238E27FC236}">
                  <a16:creationId xmlns:a16="http://schemas.microsoft.com/office/drawing/2014/main" id="{DDAA9D9A-EA2A-42BB-AA1A-BB85F5034B48}"/>
                </a:ext>
              </a:extLst>
            </p:cNvPr>
            <p:cNvGrpSpPr/>
            <p:nvPr/>
          </p:nvGrpSpPr>
          <p:grpSpPr>
            <a:xfrm>
              <a:off x="6301719" y="0"/>
              <a:ext cx="6118881" cy="5722498"/>
              <a:chOff x="6301719" y="0"/>
              <a:chExt cx="6118881" cy="5722498"/>
            </a:xfrm>
          </p:grpSpPr>
          <p:grpSp>
            <p:nvGrpSpPr>
              <p:cNvPr id="57" name="Group 56">
                <a:extLst>
                  <a:ext uri="{FF2B5EF4-FFF2-40B4-BE49-F238E27FC236}">
                    <a16:creationId xmlns:a16="http://schemas.microsoft.com/office/drawing/2014/main" id="{D44619DB-CAB7-43F4-A608-98962E079992}"/>
                  </a:ext>
                </a:extLst>
              </p:cNvPr>
              <p:cNvGrpSpPr/>
              <p:nvPr/>
            </p:nvGrpSpPr>
            <p:grpSpPr>
              <a:xfrm>
                <a:off x="9361643" y="560321"/>
                <a:ext cx="240004" cy="3736906"/>
                <a:chOff x="3135468" y="1691640"/>
                <a:chExt cx="240004" cy="3736906"/>
              </a:xfrm>
            </p:grpSpPr>
            <p:cxnSp>
              <p:nvCxnSpPr>
                <p:cNvPr id="58" name="Straight Connector 57">
                  <a:extLst>
                    <a:ext uri="{FF2B5EF4-FFF2-40B4-BE49-F238E27FC236}">
                      <a16:creationId xmlns:a16="http://schemas.microsoft.com/office/drawing/2014/main" id="{042D8F93-C2A4-4B09-AC7C-5AC46B970ECC}"/>
                    </a:ext>
                  </a:extLst>
                </p:cNvPr>
                <p:cNvCxnSpPr>
                  <a:cxnSpLocks/>
                </p:cNvCxnSpPr>
                <p:nvPr/>
              </p:nvCxnSpPr>
              <p:spPr>
                <a:xfrm rot="16200000">
                  <a:off x="3255470" y="1571638"/>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F355210-167A-4AA4-B82F-2C754C2D3AA2}"/>
                    </a:ext>
                  </a:extLst>
                </p:cNvPr>
                <p:cNvCxnSpPr>
                  <a:cxnSpLocks/>
                </p:cNvCxnSpPr>
                <p:nvPr/>
              </p:nvCxnSpPr>
              <p:spPr>
                <a:xfrm rot="16200000">
                  <a:off x="3255470" y="3436621"/>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77EAD46-90EA-4A39-893C-ACBEE8721402}"/>
                    </a:ext>
                  </a:extLst>
                </p:cNvPr>
                <p:cNvCxnSpPr>
                  <a:cxnSpLocks/>
                </p:cNvCxnSpPr>
                <p:nvPr/>
              </p:nvCxnSpPr>
              <p:spPr>
                <a:xfrm rot="16200000">
                  <a:off x="3255471" y="2504384"/>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9E87926-F597-4075-ADF3-4C92B7DD3D6A}"/>
                    </a:ext>
                  </a:extLst>
                </p:cNvPr>
                <p:cNvCxnSpPr>
                  <a:cxnSpLocks/>
                </p:cNvCxnSpPr>
                <p:nvPr/>
              </p:nvCxnSpPr>
              <p:spPr>
                <a:xfrm rot="16200000">
                  <a:off x="3255470" y="4375798"/>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F6DCC8F-545A-419C-8FAB-2833F96BEC0B}"/>
                    </a:ext>
                  </a:extLst>
                </p:cNvPr>
                <p:cNvCxnSpPr>
                  <a:cxnSpLocks/>
                </p:cNvCxnSpPr>
                <p:nvPr/>
              </p:nvCxnSpPr>
              <p:spPr>
                <a:xfrm rot="16200000">
                  <a:off x="3255471" y="5308544"/>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5D8155C3-FECC-4B3D-B5C8-AC590BFBCC6C}"/>
                  </a:ext>
                </a:extLst>
              </p:cNvPr>
              <p:cNvGrpSpPr/>
              <p:nvPr/>
            </p:nvGrpSpPr>
            <p:grpSpPr>
              <a:xfrm>
                <a:off x="8711982" y="0"/>
                <a:ext cx="3114840" cy="5555857"/>
                <a:chOff x="8711982" y="0"/>
                <a:chExt cx="3114840" cy="5555857"/>
              </a:xfrm>
            </p:grpSpPr>
            <p:cxnSp>
              <p:nvCxnSpPr>
                <p:cNvPr id="55" name="Straight Arrow Connector 54">
                  <a:extLst>
                    <a:ext uri="{FF2B5EF4-FFF2-40B4-BE49-F238E27FC236}">
                      <a16:creationId xmlns:a16="http://schemas.microsoft.com/office/drawing/2014/main" id="{621D8BF8-C592-400D-8281-857F1593D5B7}"/>
                    </a:ext>
                  </a:extLst>
                </p:cNvPr>
                <p:cNvCxnSpPr>
                  <a:cxnSpLocks/>
                </p:cNvCxnSpPr>
                <p:nvPr/>
              </p:nvCxnSpPr>
              <p:spPr>
                <a:xfrm flipV="1">
                  <a:off x="9486752" y="0"/>
                  <a:ext cx="0" cy="5555857"/>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grpSp>
              <p:nvGrpSpPr>
                <p:cNvPr id="66" name="Group 65">
                  <a:extLst>
                    <a:ext uri="{FF2B5EF4-FFF2-40B4-BE49-F238E27FC236}">
                      <a16:creationId xmlns:a16="http://schemas.microsoft.com/office/drawing/2014/main" id="{2E5478BA-7212-4D67-B948-0C9F433EDF90}"/>
                    </a:ext>
                  </a:extLst>
                </p:cNvPr>
                <p:cNvGrpSpPr/>
                <p:nvPr/>
              </p:nvGrpSpPr>
              <p:grpSpPr>
                <a:xfrm>
                  <a:off x="8711982" y="182225"/>
                  <a:ext cx="604380" cy="4399181"/>
                  <a:chOff x="2482632" y="1313544"/>
                  <a:chExt cx="604380" cy="4399181"/>
                </a:xfrm>
              </p:grpSpPr>
              <p:sp>
                <p:nvSpPr>
                  <p:cNvPr id="67" name="TextBox 66">
                    <a:extLst>
                      <a:ext uri="{FF2B5EF4-FFF2-40B4-BE49-F238E27FC236}">
                        <a16:creationId xmlns:a16="http://schemas.microsoft.com/office/drawing/2014/main" id="{2636C4D9-DFB3-4B80-B6E7-85060F311A73}"/>
                      </a:ext>
                    </a:extLst>
                  </p:cNvPr>
                  <p:cNvSpPr txBox="1"/>
                  <p:nvPr/>
                </p:nvSpPr>
                <p:spPr>
                  <a:xfrm>
                    <a:off x="2482632" y="50663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1s</a:t>
                    </a:r>
                    <a:endParaRPr lang="en-CA" sz="3600" dirty="0">
                      <a:solidFill>
                        <a:schemeClr val="accent6">
                          <a:lumMod val="50000"/>
                        </a:schemeClr>
                      </a:solidFill>
                    </a:endParaRPr>
                  </a:p>
                </p:txBody>
              </p:sp>
              <p:sp>
                <p:nvSpPr>
                  <p:cNvPr id="68" name="TextBox 67">
                    <a:extLst>
                      <a:ext uri="{FF2B5EF4-FFF2-40B4-BE49-F238E27FC236}">
                        <a16:creationId xmlns:a16="http://schemas.microsoft.com/office/drawing/2014/main" id="{C36D0642-AFD7-445B-9B41-5FCCC1CE9FFB}"/>
                      </a:ext>
                    </a:extLst>
                  </p:cNvPr>
                  <p:cNvSpPr txBox="1"/>
                  <p:nvPr/>
                </p:nvSpPr>
                <p:spPr>
                  <a:xfrm>
                    <a:off x="2482632" y="3190422"/>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3s</a:t>
                    </a:r>
                    <a:endParaRPr lang="en-CA" sz="3600" dirty="0">
                      <a:solidFill>
                        <a:schemeClr val="accent6">
                          <a:lumMod val="50000"/>
                        </a:schemeClr>
                      </a:solidFill>
                    </a:endParaRPr>
                  </a:p>
                </p:txBody>
              </p:sp>
              <p:sp>
                <p:nvSpPr>
                  <p:cNvPr id="69" name="TextBox 68">
                    <a:extLst>
                      <a:ext uri="{FF2B5EF4-FFF2-40B4-BE49-F238E27FC236}">
                        <a16:creationId xmlns:a16="http://schemas.microsoft.com/office/drawing/2014/main" id="{CAA37704-4B23-4E45-9A64-CD0B6709D182}"/>
                      </a:ext>
                    </a:extLst>
                  </p:cNvPr>
                  <p:cNvSpPr txBox="1"/>
                  <p:nvPr/>
                </p:nvSpPr>
                <p:spPr>
                  <a:xfrm>
                    <a:off x="2487168" y="22469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4s</a:t>
                    </a:r>
                    <a:endParaRPr lang="en-CA" sz="3600" dirty="0">
                      <a:solidFill>
                        <a:schemeClr val="accent6">
                          <a:lumMod val="50000"/>
                        </a:schemeClr>
                      </a:solidFill>
                    </a:endParaRPr>
                  </a:p>
                </p:txBody>
              </p:sp>
              <p:sp>
                <p:nvSpPr>
                  <p:cNvPr id="70" name="TextBox 69">
                    <a:extLst>
                      <a:ext uri="{FF2B5EF4-FFF2-40B4-BE49-F238E27FC236}">
                        <a16:creationId xmlns:a16="http://schemas.microsoft.com/office/drawing/2014/main" id="{27362CBD-EE2F-45ED-8DDD-4C497C276AF7}"/>
                      </a:ext>
                    </a:extLst>
                  </p:cNvPr>
                  <p:cNvSpPr txBox="1"/>
                  <p:nvPr/>
                </p:nvSpPr>
                <p:spPr>
                  <a:xfrm>
                    <a:off x="2487168" y="131354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5s</a:t>
                    </a:r>
                    <a:endParaRPr lang="en-CA" sz="3600" dirty="0">
                      <a:solidFill>
                        <a:schemeClr val="accent6">
                          <a:lumMod val="50000"/>
                        </a:schemeClr>
                      </a:solidFill>
                    </a:endParaRPr>
                  </a:p>
                </p:txBody>
              </p:sp>
              <p:sp>
                <p:nvSpPr>
                  <p:cNvPr id="71" name="TextBox 70">
                    <a:extLst>
                      <a:ext uri="{FF2B5EF4-FFF2-40B4-BE49-F238E27FC236}">
                        <a16:creationId xmlns:a16="http://schemas.microsoft.com/office/drawing/2014/main" id="{E297C61C-4659-4C79-9E4F-766B97EF2BB0}"/>
                      </a:ext>
                    </a:extLst>
                  </p:cNvPr>
                  <p:cNvSpPr txBox="1"/>
                  <p:nvPr/>
                </p:nvSpPr>
                <p:spPr>
                  <a:xfrm>
                    <a:off x="2482632" y="41138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2s</a:t>
                    </a:r>
                    <a:endParaRPr lang="en-CA" sz="3600" dirty="0">
                      <a:solidFill>
                        <a:schemeClr val="accent6">
                          <a:lumMod val="50000"/>
                        </a:schemeClr>
                      </a:solidFill>
                    </a:endParaRPr>
                  </a:p>
                </p:txBody>
              </p:sp>
            </p:grpSp>
            <mc:AlternateContent xmlns:mc="http://schemas.openxmlformats.org/markup-compatibility/2006" xmlns:a14="http://schemas.microsoft.com/office/drawing/2010/main">
              <mc:Choice Requires="a14">
                <p:sp>
                  <p:nvSpPr>
                    <p:cNvPr id="73" name="Subtitle 2">
                      <a:extLst>
                        <a:ext uri="{FF2B5EF4-FFF2-40B4-BE49-F238E27FC236}">
                          <a16:creationId xmlns:a16="http://schemas.microsoft.com/office/drawing/2014/main" id="{454FA3E6-7C87-4E1B-B53D-52CDE0640208}"/>
                        </a:ext>
                      </a:extLst>
                    </p:cNvPr>
                    <p:cNvSpPr txBox="1">
                      <a:spLocks/>
                    </p:cNvSpPr>
                    <p:nvPr/>
                  </p:nvSpPr>
                  <p:spPr>
                    <a:xfrm>
                      <a:off x="9178348" y="73292"/>
                      <a:ext cx="2648474" cy="757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chemeClr val="accent6">
                              <a:lumMod val="50000"/>
                            </a:schemeClr>
                          </a:solidFill>
                        </a:rPr>
                        <a:t>time </a:t>
                      </a:r>
                      <a14:m>
                        <m:oMath xmlns:m="http://schemas.openxmlformats.org/officeDocument/2006/math">
                          <m:r>
                            <a:rPr lang="en-US" sz="4000" b="0" i="1" smtClean="0">
                              <a:solidFill>
                                <a:schemeClr val="accent6">
                                  <a:lumMod val="50000"/>
                                </a:schemeClr>
                              </a:solidFill>
                              <a:latin typeface="Cambria Math" panose="02040503050406030204" pitchFamily="18" charset="0"/>
                            </a:rPr>
                            <m:t>𝑡</m:t>
                          </m:r>
                        </m:oMath>
                      </a14:m>
                      <a:r>
                        <a:rPr lang="en-US" sz="4000" dirty="0">
                          <a:solidFill>
                            <a:schemeClr val="accent6">
                              <a:lumMod val="50000"/>
                            </a:schemeClr>
                          </a:solidFill>
                        </a:rPr>
                        <a:t> </a:t>
                      </a:r>
                      <a:endParaRPr lang="en-US" sz="2000" dirty="0">
                        <a:solidFill>
                          <a:schemeClr val="accent6">
                            <a:lumMod val="50000"/>
                          </a:schemeClr>
                        </a:solidFill>
                      </a:endParaRPr>
                    </a:p>
                  </p:txBody>
                </p:sp>
              </mc:Choice>
              <mc:Fallback xmlns="">
                <p:sp>
                  <p:nvSpPr>
                    <p:cNvPr id="73" name="Subtitle 2">
                      <a:extLst>
                        <a:ext uri="{FF2B5EF4-FFF2-40B4-BE49-F238E27FC236}">
                          <a16:creationId xmlns:a16="http://schemas.microsoft.com/office/drawing/2014/main" id="{454FA3E6-7C87-4E1B-B53D-52CDE0640208}"/>
                        </a:ext>
                      </a:extLst>
                    </p:cNvPr>
                    <p:cNvSpPr txBox="1">
                      <a:spLocks noRot="1" noChangeAspect="1" noMove="1" noResize="1" noEditPoints="1" noAdjustHandles="1" noChangeArrowheads="1" noChangeShapeType="1" noTextEdit="1"/>
                    </p:cNvSpPr>
                    <p:nvPr/>
                  </p:nvSpPr>
                  <p:spPr>
                    <a:xfrm>
                      <a:off x="9178348" y="73292"/>
                      <a:ext cx="2648474" cy="757540"/>
                    </a:xfrm>
                    <a:prstGeom prst="rect">
                      <a:avLst/>
                    </a:prstGeom>
                    <a:blipFill>
                      <a:blip r:embed="rId9"/>
                      <a:stretch>
                        <a:fillRect t="-22581" b="-19355"/>
                      </a:stretch>
                    </a:blipFill>
                  </p:spPr>
                  <p:txBody>
                    <a:bodyPr/>
                    <a:lstStyle/>
                    <a:p>
                      <a:r>
                        <a:rPr lang="en-CA">
                          <a:noFill/>
                        </a:rPr>
                        <a:t> </a:t>
                      </a:r>
                    </a:p>
                  </p:txBody>
                </p:sp>
              </mc:Fallback>
            </mc:AlternateContent>
          </p:grpSp>
          <p:cxnSp>
            <p:nvCxnSpPr>
              <p:cNvPr id="91" name="Straight Connector 90">
                <a:extLst>
                  <a:ext uri="{FF2B5EF4-FFF2-40B4-BE49-F238E27FC236}">
                    <a16:creationId xmlns:a16="http://schemas.microsoft.com/office/drawing/2014/main" id="{19B086FB-AF70-4363-8C6C-DB700A145D50}"/>
                  </a:ext>
                </a:extLst>
              </p:cNvPr>
              <p:cNvCxnSpPr>
                <a:cxnSpLocks/>
              </p:cNvCxnSpPr>
              <p:nvPr/>
            </p:nvCxnSpPr>
            <p:spPr>
              <a:xfrm flipV="1">
                <a:off x="9597488" y="545081"/>
                <a:ext cx="0" cy="4705938"/>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46D9C2A-0477-4E0F-9EC0-140A1FE92CC8}"/>
                  </a:ext>
                </a:extLst>
              </p:cNvPr>
              <p:cNvCxnSpPr>
                <a:cxnSpLocks/>
              </p:cNvCxnSpPr>
              <p:nvPr/>
            </p:nvCxnSpPr>
            <p:spPr>
              <a:xfrm flipH="1" flipV="1">
                <a:off x="7151007" y="547802"/>
                <a:ext cx="2338614" cy="4670879"/>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02" name="Group 101">
                <a:extLst>
                  <a:ext uri="{FF2B5EF4-FFF2-40B4-BE49-F238E27FC236}">
                    <a16:creationId xmlns:a16="http://schemas.microsoft.com/office/drawing/2014/main" id="{CFEA92BF-3AA4-4334-B1F2-AC02ECCFF683}"/>
                  </a:ext>
                </a:extLst>
              </p:cNvPr>
              <p:cNvGrpSpPr/>
              <p:nvPr/>
            </p:nvGrpSpPr>
            <p:grpSpPr>
              <a:xfrm>
                <a:off x="6301719" y="4492568"/>
                <a:ext cx="6118881" cy="1229930"/>
                <a:chOff x="6301719" y="4492568"/>
                <a:chExt cx="6118881" cy="1229930"/>
              </a:xfrm>
            </p:grpSpPr>
            <p:cxnSp>
              <p:nvCxnSpPr>
                <p:cNvPr id="56" name="Straight Arrow Connector 55">
                  <a:extLst>
                    <a:ext uri="{FF2B5EF4-FFF2-40B4-BE49-F238E27FC236}">
                      <a16:creationId xmlns:a16="http://schemas.microsoft.com/office/drawing/2014/main" id="{1DB9D6BE-A2D5-44C4-9AF8-1C0F6111872E}"/>
                    </a:ext>
                  </a:extLst>
                </p:cNvPr>
                <p:cNvCxnSpPr>
                  <a:cxnSpLocks/>
                </p:cNvCxnSpPr>
                <p:nvPr/>
              </p:nvCxnSpPr>
              <p:spPr>
                <a:xfrm>
                  <a:off x="6419850" y="5215631"/>
                  <a:ext cx="5543550"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63" name="Straight Connector 62">
                  <a:extLst>
                    <a:ext uri="{FF2B5EF4-FFF2-40B4-BE49-F238E27FC236}">
                      <a16:creationId xmlns:a16="http://schemas.microsoft.com/office/drawing/2014/main" id="{EE4D1FFE-6D08-42E5-85D8-FAAA8696A524}"/>
                    </a:ext>
                  </a:extLst>
                </p:cNvPr>
                <p:cNvCxnSpPr>
                  <a:cxnSpLocks/>
                </p:cNvCxnSpPr>
                <p:nvPr/>
              </p:nvCxnSpPr>
              <p:spPr>
                <a:xfrm>
                  <a:off x="7633883" y="5066281"/>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Subtitle 2">
                      <a:extLst>
                        <a:ext uri="{FF2B5EF4-FFF2-40B4-BE49-F238E27FC236}">
                          <a16:creationId xmlns:a16="http://schemas.microsoft.com/office/drawing/2014/main" id="{13F7EC26-7C6E-403D-98D8-E573ACB5296A}"/>
                        </a:ext>
                      </a:extLst>
                    </p:cNvPr>
                    <p:cNvSpPr txBox="1">
                      <a:spLocks/>
                    </p:cNvSpPr>
                    <p:nvPr/>
                  </p:nvSpPr>
                  <p:spPr>
                    <a:xfrm>
                      <a:off x="9772126" y="4492568"/>
                      <a:ext cx="2648474" cy="776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rgbClr val="002060"/>
                          </a:solidFill>
                        </a:rPr>
                        <a:t>position </a:t>
                      </a:r>
                      <a14:m>
                        <m:oMath xmlns:m="http://schemas.openxmlformats.org/officeDocument/2006/math">
                          <m:r>
                            <a:rPr lang="en-US" sz="4000" b="0" i="1" smtClean="0">
                              <a:solidFill>
                                <a:srgbClr val="002060"/>
                              </a:solidFill>
                              <a:latin typeface="Cambria Math" panose="02040503050406030204" pitchFamily="18" charset="0"/>
                            </a:rPr>
                            <m:t>𝑥</m:t>
                          </m:r>
                        </m:oMath>
                      </a14:m>
                      <a:endParaRPr lang="en-US" sz="2000" dirty="0">
                        <a:solidFill>
                          <a:srgbClr val="002060"/>
                        </a:solidFill>
                      </a:endParaRPr>
                    </a:p>
                  </p:txBody>
                </p:sp>
              </mc:Choice>
              <mc:Fallback xmlns="">
                <p:sp>
                  <p:nvSpPr>
                    <p:cNvPr id="72" name="Subtitle 2">
                      <a:extLst>
                        <a:ext uri="{FF2B5EF4-FFF2-40B4-BE49-F238E27FC236}">
                          <a16:creationId xmlns:a16="http://schemas.microsoft.com/office/drawing/2014/main" id="{13F7EC26-7C6E-403D-98D8-E573ACB5296A}"/>
                        </a:ext>
                      </a:extLst>
                    </p:cNvPr>
                    <p:cNvSpPr txBox="1">
                      <a:spLocks noRot="1" noChangeAspect="1" noMove="1" noResize="1" noEditPoints="1" noAdjustHandles="1" noChangeArrowheads="1" noChangeShapeType="1" noTextEdit="1"/>
                    </p:cNvSpPr>
                    <p:nvPr/>
                  </p:nvSpPr>
                  <p:spPr>
                    <a:xfrm>
                      <a:off x="9772126" y="4492568"/>
                      <a:ext cx="2648474" cy="776913"/>
                    </a:xfrm>
                    <a:prstGeom prst="rect">
                      <a:avLst/>
                    </a:prstGeom>
                    <a:blipFill>
                      <a:blip r:embed="rId10"/>
                      <a:stretch>
                        <a:fillRect l="-690" t="-22047" b="-16535"/>
                      </a:stretch>
                    </a:blipFill>
                  </p:spPr>
                  <p:txBody>
                    <a:bodyPr/>
                    <a:lstStyle/>
                    <a:p>
                      <a:r>
                        <a:rPr lang="en-CA">
                          <a:noFill/>
                        </a:rPr>
                        <a:t> </a:t>
                      </a:r>
                    </a:p>
                  </p:txBody>
                </p:sp>
              </mc:Fallback>
            </mc:AlternateContent>
            <p:cxnSp>
              <p:nvCxnSpPr>
                <p:cNvPr id="76" name="Straight Connector 75">
                  <a:extLst>
                    <a:ext uri="{FF2B5EF4-FFF2-40B4-BE49-F238E27FC236}">
                      <a16:creationId xmlns:a16="http://schemas.microsoft.com/office/drawing/2014/main" id="{61E0CEF7-803C-4EDF-B835-FB358D50C071}"/>
                    </a:ext>
                  </a:extLst>
                </p:cNvPr>
                <p:cNvCxnSpPr>
                  <a:cxnSpLocks/>
                </p:cNvCxnSpPr>
                <p:nvPr/>
              </p:nvCxnSpPr>
              <p:spPr>
                <a:xfrm>
                  <a:off x="11354983" y="5059931"/>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E4ACE7F5-7A95-44E1-8BB5-A3E52EFA692B}"/>
                    </a:ext>
                  </a:extLst>
                </p:cNvPr>
                <p:cNvSpPr txBox="1"/>
                <p:nvPr/>
              </p:nvSpPr>
              <p:spPr>
                <a:xfrm>
                  <a:off x="10111719" y="5242275"/>
                  <a:ext cx="603050" cy="369332"/>
                </a:xfrm>
                <a:prstGeom prst="rect">
                  <a:avLst/>
                </a:prstGeom>
                <a:solidFill>
                  <a:schemeClr val="bg1"/>
                </a:solidFill>
                <a:effectLst>
                  <a:softEdge rad="127000"/>
                </a:effectLst>
              </p:spPr>
              <p:txBody>
                <a:bodyPr wrap="none" rtlCol="0">
                  <a:spAutoFit/>
                </a:bodyPr>
                <a:lstStyle/>
                <a:p>
                  <a:r>
                    <a:rPr lang="en-US" dirty="0">
                      <a:solidFill>
                        <a:srgbClr val="002060"/>
                      </a:solidFill>
                    </a:rPr>
                    <a:t>50m</a:t>
                  </a:r>
                  <a:endParaRPr lang="en-CA" dirty="0">
                    <a:solidFill>
                      <a:srgbClr val="002060"/>
                    </a:solidFill>
                  </a:endParaRPr>
                </a:p>
              </p:txBody>
            </p:sp>
            <p:grpSp>
              <p:nvGrpSpPr>
                <p:cNvPr id="81" name="Group 80">
                  <a:extLst>
                    <a:ext uri="{FF2B5EF4-FFF2-40B4-BE49-F238E27FC236}">
                      <a16:creationId xmlns:a16="http://schemas.microsoft.com/office/drawing/2014/main" id="{00FBC419-4776-4818-AD5F-3721A21B40B1}"/>
                    </a:ext>
                  </a:extLst>
                </p:cNvPr>
                <p:cNvGrpSpPr/>
                <p:nvPr/>
              </p:nvGrpSpPr>
              <p:grpSpPr>
                <a:xfrm>
                  <a:off x="6301719" y="5188947"/>
                  <a:ext cx="3499146" cy="533551"/>
                  <a:chOff x="4739619" y="6320266"/>
                  <a:chExt cx="3499146" cy="533551"/>
                </a:xfrm>
              </p:grpSpPr>
              <p:sp>
                <p:nvSpPr>
                  <p:cNvPr id="83" name="TextBox 82">
                    <a:extLst>
                      <a:ext uri="{FF2B5EF4-FFF2-40B4-BE49-F238E27FC236}">
                        <a16:creationId xmlns:a16="http://schemas.microsoft.com/office/drawing/2014/main" id="{6148C9DD-9AE6-492E-86E7-8454E312222F}"/>
                      </a:ext>
                    </a:extLst>
                  </p:cNvPr>
                  <p:cNvSpPr txBox="1"/>
                  <p:nvPr/>
                </p:nvSpPr>
                <p:spPr>
                  <a:xfrm>
                    <a:off x="5527019" y="6330597"/>
                    <a:ext cx="1130438"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-100m</a:t>
                    </a:r>
                    <a:endParaRPr lang="en-CA" sz="2800" dirty="0">
                      <a:solidFill>
                        <a:srgbClr val="002060"/>
                      </a:solidFill>
                    </a:endParaRPr>
                  </a:p>
                </p:txBody>
              </p:sp>
              <p:sp>
                <p:nvSpPr>
                  <p:cNvPr id="85" name="TextBox 84">
                    <a:extLst>
                      <a:ext uri="{FF2B5EF4-FFF2-40B4-BE49-F238E27FC236}">
                        <a16:creationId xmlns:a16="http://schemas.microsoft.com/office/drawing/2014/main" id="{8C3A911E-1836-426F-90A6-8765E42E7C35}"/>
                      </a:ext>
                    </a:extLst>
                  </p:cNvPr>
                  <p:cNvSpPr txBox="1"/>
                  <p:nvPr/>
                </p:nvSpPr>
                <p:spPr>
                  <a:xfrm>
                    <a:off x="4739619" y="6375047"/>
                    <a:ext cx="790601" cy="369332"/>
                  </a:xfrm>
                  <a:prstGeom prst="rect">
                    <a:avLst/>
                  </a:prstGeom>
                  <a:solidFill>
                    <a:schemeClr val="bg1"/>
                  </a:solidFill>
                  <a:effectLst>
                    <a:softEdge rad="127000"/>
                  </a:effectLst>
                </p:spPr>
                <p:txBody>
                  <a:bodyPr wrap="none" rtlCol="0">
                    <a:spAutoFit/>
                  </a:bodyPr>
                  <a:lstStyle/>
                  <a:p>
                    <a:r>
                      <a:rPr lang="en-US" dirty="0">
                        <a:solidFill>
                          <a:srgbClr val="002060"/>
                        </a:solidFill>
                      </a:rPr>
                      <a:t>-150m</a:t>
                    </a:r>
                    <a:endParaRPr lang="en-CA" dirty="0">
                      <a:solidFill>
                        <a:srgbClr val="002060"/>
                      </a:solidFill>
                    </a:endParaRPr>
                  </a:p>
                </p:txBody>
              </p:sp>
              <p:sp>
                <p:nvSpPr>
                  <p:cNvPr id="89" name="TextBox 88">
                    <a:extLst>
                      <a:ext uri="{FF2B5EF4-FFF2-40B4-BE49-F238E27FC236}">
                        <a16:creationId xmlns:a16="http://schemas.microsoft.com/office/drawing/2014/main" id="{79E76441-2D1C-4A16-B89F-425AE64052BD}"/>
                      </a:ext>
                    </a:extLst>
                  </p:cNvPr>
                  <p:cNvSpPr txBox="1"/>
                  <p:nvPr/>
                </p:nvSpPr>
                <p:spPr>
                  <a:xfrm>
                    <a:off x="7584419" y="6320266"/>
                    <a:ext cx="654346"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0m</a:t>
                    </a:r>
                    <a:endParaRPr lang="en-CA" sz="2800" dirty="0">
                      <a:solidFill>
                        <a:srgbClr val="002060"/>
                      </a:solidFill>
                    </a:endParaRPr>
                  </a:p>
                </p:txBody>
              </p:sp>
              <p:sp>
                <p:nvSpPr>
                  <p:cNvPr id="90" name="TextBox 89">
                    <a:extLst>
                      <a:ext uri="{FF2B5EF4-FFF2-40B4-BE49-F238E27FC236}">
                        <a16:creationId xmlns:a16="http://schemas.microsoft.com/office/drawing/2014/main" id="{E9E11106-D144-4FB4-A43E-228C9FFBE606}"/>
                      </a:ext>
                    </a:extLst>
                  </p:cNvPr>
                  <p:cNvSpPr txBox="1"/>
                  <p:nvPr/>
                </p:nvSpPr>
                <p:spPr>
                  <a:xfrm>
                    <a:off x="6659586" y="6380718"/>
                    <a:ext cx="673582" cy="369332"/>
                  </a:xfrm>
                  <a:prstGeom prst="rect">
                    <a:avLst/>
                  </a:prstGeom>
                  <a:solidFill>
                    <a:schemeClr val="bg1"/>
                  </a:solidFill>
                  <a:effectLst>
                    <a:softEdge rad="127000"/>
                  </a:effectLst>
                </p:spPr>
                <p:txBody>
                  <a:bodyPr wrap="none" rtlCol="0">
                    <a:spAutoFit/>
                  </a:bodyPr>
                  <a:lstStyle/>
                  <a:p>
                    <a:r>
                      <a:rPr lang="en-US" dirty="0">
                        <a:solidFill>
                          <a:srgbClr val="002060"/>
                        </a:solidFill>
                      </a:rPr>
                      <a:t>-50m</a:t>
                    </a:r>
                    <a:endParaRPr lang="en-CA" dirty="0">
                      <a:solidFill>
                        <a:srgbClr val="002060"/>
                      </a:solidFill>
                    </a:endParaRPr>
                  </a:p>
                </p:txBody>
              </p:sp>
            </p:grpSp>
            <p:sp>
              <p:nvSpPr>
                <p:cNvPr id="86" name="TextBox 85">
                  <a:extLst>
                    <a:ext uri="{FF2B5EF4-FFF2-40B4-BE49-F238E27FC236}">
                      <a16:creationId xmlns:a16="http://schemas.microsoft.com/office/drawing/2014/main" id="{36ADA46F-0238-4954-8EDE-6958825BC815}"/>
                    </a:ext>
                  </a:extLst>
                </p:cNvPr>
                <p:cNvSpPr txBox="1"/>
                <p:nvPr/>
              </p:nvSpPr>
              <p:spPr>
                <a:xfrm>
                  <a:off x="10867369" y="5197825"/>
                  <a:ext cx="1019831"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100m</a:t>
                  </a:r>
                  <a:endParaRPr lang="en-CA" sz="2800" dirty="0">
                    <a:solidFill>
                      <a:srgbClr val="002060"/>
                    </a:solidFill>
                  </a:endParaRPr>
                </a:p>
              </p:txBody>
            </p:sp>
          </p:grpSp>
          <p:pic>
            <p:nvPicPr>
              <p:cNvPr id="99" name="Picture 2" descr="Ford Mustang, Car, Racing Car, Sports Car, Automobile">
                <a:extLst>
                  <a:ext uri="{FF2B5EF4-FFF2-40B4-BE49-F238E27FC236}">
                    <a16:creationId xmlns:a16="http://schemas.microsoft.com/office/drawing/2014/main" id="{BD194F33-B65A-448F-8F92-101F4F1745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8871890" y="190500"/>
                <a:ext cx="1432144" cy="70707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a:extLst>
                  <a:ext uri="{FF2B5EF4-FFF2-40B4-BE49-F238E27FC236}">
                    <a16:creationId xmlns:a16="http://schemas.microsoft.com/office/drawing/2014/main" id="{29A3C5E3-CC99-4090-BE0E-BE8ACD356D4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095" t="10139" b="5438"/>
              <a:stretch/>
            </p:blipFill>
            <p:spPr bwMode="auto">
              <a:xfrm>
                <a:off x="6722234" y="0"/>
                <a:ext cx="754437" cy="1033388"/>
              </a:xfrm>
              <a:prstGeom prst="rect">
                <a:avLst/>
              </a:prstGeom>
              <a:noFill/>
              <a:extLst>
                <a:ext uri="{909E8E84-426E-40DD-AFC4-6F175D3DCCD1}">
                  <a14:hiddenFill xmlns:a14="http://schemas.microsoft.com/office/drawing/2010/main">
                    <a:solidFill>
                      <a:srgbClr val="FFFFFF"/>
                    </a:solidFill>
                  </a14:hiddenFill>
                </a:ext>
              </a:extLst>
            </p:spPr>
          </p:pic>
        </p:grpSp>
      </p:grpSp>
      <mc:AlternateContent xmlns:mc="http://schemas.openxmlformats.org/markup-compatibility/2006" xmlns:a14="http://schemas.microsoft.com/office/drawing/2010/main">
        <mc:Choice Requires="a14">
          <p:sp>
            <p:nvSpPr>
              <p:cNvPr id="75" name="Subtitle 2">
                <a:extLst>
                  <a:ext uri="{FF2B5EF4-FFF2-40B4-BE49-F238E27FC236}">
                    <a16:creationId xmlns:a16="http://schemas.microsoft.com/office/drawing/2014/main" id="{A85D7B96-AD04-4816-9C46-391E85CC1142}"/>
                  </a:ext>
                </a:extLst>
              </p:cNvPr>
              <p:cNvSpPr txBox="1">
                <a:spLocks/>
              </p:cNvSpPr>
              <p:nvPr/>
            </p:nvSpPr>
            <p:spPr>
              <a:xfrm>
                <a:off x="3071535" y="2195233"/>
                <a:ext cx="4808442" cy="781050"/>
              </a:xfrm>
              <a:prstGeom prst="rect">
                <a:avLst/>
              </a:prstGeom>
              <a:solidFill>
                <a:schemeClr val="bg1"/>
              </a:solidFill>
              <a:ln w="57150">
                <a:noFill/>
              </a:ln>
              <a:effectLst>
                <a:softEdge rad="63500"/>
              </a:effectLst>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 xmlns:m="http://schemas.openxmlformats.org/officeDocument/2006/math">
                    <m:r>
                      <a:rPr lang="en-US" sz="5400" b="0" i="1" smtClean="0">
                        <a:latin typeface="Cambria Math" panose="02040503050406030204" pitchFamily="18" charset="0"/>
                        <a:ea typeface="Cambria Math" panose="02040503050406030204" pitchFamily="18" charset="0"/>
                      </a:rPr>
                      <m:t>⇐</m:t>
                    </m:r>
                  </m:oMath>
                </a14:m>
                <a:r>
                  <a:rPr lang="en-US" sz="5400" dirty="0"/>
                  <a:t> Equivalent </a:t>
                </a:r>
                <a14:m>
                  <m:oMath xmlns:m="http://schemas.openxmlformats.org/officeDocument/2006/math">
                    <m:r>
                      <a:rPr lang="en-US" sz="5400" b="0" i="1" smtClean="0">
                        <a:latin typeface="Cambria Math" panose="02040503050406030204" pitchFamily="18" charset="0"/>
                      </a:rPr>
                      <m:t>⇒</m:t>
                    </m:r>
                  </m:oMath>
                </a14:m>
                <a:endParaRPr lang="en-US" sz="5400" dirty="0"/>
              </a:p>
            </p:txBody>
          </p:sp>
        </mc:Choice>
        <mc:Fallback xmlns="">
          <p:sp>
            <p:nvSpPr>
              <p:cNvPr id="75" name="Subtitle 2">
                <a:extLst>
                  <a:ext uri="{FF2B5EF4-FFF2-40B4-BE49-F238E27FC236}">
                    <a16:creationId xmlns:a16="http://schemas.microsoft.com/office/drawing/2014/main" id="{A85D7B96-AD04-4816-9C46-391E85CC1142}"/>
                  </a:ext>
                </a:extLst>
              </p:cNvPr>
              <p:cNvSpPr txBox="1">
                <a:spLocks noRot="1" noChangeAspect="1" noMove="1" noResize="1" noEditPoints="1" noAdjustHandles="1" noChangeArrowheads="1" noChangeShapeType="1" noTextEdit="1"/>
              </p:cNvSpPr>
              <p:nvPr/>
            </p:nvSpPr>
            <p:spPr>
              <a:xfrm>
                <a:off x="3071535" y="2195233"/>
                <a:ext cx="4808442" cy="781050"/>
              </a:xfrm>
              <a:prstGeom prst="rect">
                <a:avLst/>
              </a:prstGeom>
              <a:blipFill>
                <a:blip r:embed="rId11"/>
                <a:stretch>
                  <a:fillRect t="-35156" b="-51563"/>
                </a:stretch>
              </a:blipFill>
              <a:ln w="57150">
                <a:noFill/>
              </a:ln>
              <a:effectLst>
                <a:softEdge rad="63500"/>
              </a:effectLst>
            </p:spPr>
            <p:txBody>
              <a:bodyPr/>
              <a:lstStyle/>
              <a:p>
                <a:r>
                  <a:rPr lang="en-CA">
                    <a:noFill/>
                  </a:rPr>
                  <a:t> </a:t>
                </a:r>
              </a:p>
            </p:txBody>
          </p:sp>
        </mc:Fallback>
      </mc:AlternateContent>
      <p:sp>
        <p:nvSpPr>
          <p:cNvPr id="77" name="TextBox 76">
            <a:extLst>
              <a:ext uri="{FF2B5EF4-FFF2-40B4-BE49-F238E27FC236}">
                <a16:creationId xmlns:a16="http://schemas.microsoft.com/office/drawing/2014/main" id="{B6508D20-7B4F-4BA7-BEFB-214386D39990}"/>
              </a:ext>
            </a:extLst>
          </p:cNvPr>
          <p:cNvSpPr txBox="1"/>
          <p:nvPr/>
        </p:nvSpPr>
        <p:spPr>
          <a:xfrm>
            <a:off x="911494" y="5657671"/>
            <a:ext cx="11037958" cy="1200329"/>
          </a:xfrm>
          <a:prstGeom prst="rect">
            <a:avLst/>
          </a:prstGeom>
          <a:noFill/>
        </p:spPr>
        <p:txBody>
          <a:bodyPr wrap="none" rtlCol="0">
            <a:spAutoFit/>
          </a:bodyPr>
          <a:lstStyle/>
          <a:p>
            <a:r>
              <a:rPr lang="en-US" sz="3600" u="sng" dirty="0"/>
              <a:t>Galilean Relativity</a:t>
            </a:r>
            <a:r>
              <a:rPr lang="en-US" sz="3600" dirty="0"/>
              <a:t>: All motion is relative to something else</a:t>
            </a:r>
            <a:endParaRPr lang="en-CA" sz="3600" dirty="0"/>
          </a:p>
          <a:p>
            <a:pPr marL="285750" indent="-285750">
              <a:buFont typeface="Arial" panose="020B0604020202020204" pitchFamily="34" charset="0"/>
              <a:buChar char="•"/>
            </a:pPr>
            <a:r>
              <a:rPr lang="en-US" sz="3600" dirty="0"/>
              <a:t>There is no special “stationary” reference frame at rest</a:t>
            </a:r>
          </a:p>
        </p:txBody>
      </p:sp>
    </p:spTree>
    <p:custDataLst>
      <p:tags r:id="rId1"/>
    </p:custDataLst>
    <p:extLst>
      <p:ext uri="{BB962C8B-B14F-4D97-AF65-F5344CB8AC3E}">
        <p14:creationId xmlns:p14="http://schemas.microsoft.com/office/powerpoint/2010/main" val="2295582120"/>
      </p:ext>
    </p:extLst>
  </p:cSld>
  <p:clrMapOvr>
    <a:masterClrMapping/>
  </p:clrMapOvr>
  <mc:AlternateContent xmlns:mc="http://schemas.openxmlformats.org/markup-compatibility/2006" xmlns:p14="http://schemas.microsoft.com/office/powerpoint/2010/main">
    <mc:Choice Requires="p14">
      <p:transition spd="med" p14:dur="700" advTm="11846">
        <p:fade/>
      </p:transition>
    </mc:Choice>
    <mc:Fallback xmlns="">
      <p:transition spd="med" advTm="1184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fade">
                                      <p:cBhvr>
                                        <p:cTn id="17"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413B537C-48D6-4862-BB58-FB8C4DF899CA}"/>
              </a:ext>
            </a:extLst>
          </p:cNvPr>
          <p:cNvGrpSpPr/>
          <p:nvPr/>
        </p:nvGrpSpPr>
        <p:grpSpPr>
          <a:xfrm>
            <a:off x="5467350" y="-116906"/>
            <a:ext cx="6953250" cy="5919787"/>
            <a:chOff x="5467350" y="-116906"/>
            <a:chExt cx="6953250" cy="5919787"/>
          </a:xfrm>
        </p:grpSpPr>
        <p:grpSp>
          <p:nvGrpSpPr>
            <p:cNvPr id="78" name="Group 77">
              <a:extLst>
                <a:ext uri="{FF2B5EF4-FFF2-40B4-BE49-F238E27FC236}">
                  <a16:creationId xmlns:a16="http://schemas.microsoft.com/office/drawing/2014/main" id="{57E96202-5181-495A-90D5-09D63B3FFCAD}"/>
                </a:ext>
              </a:extLst>
            </p:cNvPr>
            <p:cNvGrpSpPr/>
            <p:nvPr/>
          </p:nvGrpSpPr>
          <p:grpSpPr>
            <a:xfrm>
              <a:off x="5467350" y="-116906"/>
              <a:ext cx="6743700" cy="5919787"/>
              <a:chOff x="9448800" y="-116906"/>
              <a:chExt cx="6743700" cy="5919787"/>
            </a:xfrm>
          </p:grpSpPr>
          <p:pic>
            <p:nvPicPr>
              <p:cNvPr id="126" name="Picture 125">
                <a:extLst>
                  <a:ext uri="{FF2B5EF4-FFF2-40B4-BE49-F238E27FC236}">
                    <a16:creationId xmlns:a16="http://schemas.microsoft.com/office/drawing/2014/main" id="{FAEA7100-6E01-4D31-8A3A-1258748BA98F}"/>
                  </a:ext>
                </a:extLst>
              </p:cNvPr>
              <p:cNvPicPr>
                <a:picLocks noChangeAspect="1"/>
              </p:cNvPicPr>
              <p:nvPr/>
            </p:nvPicPr>
            <p:blipFill rotWithShape="1">
              <a:blip r:embed="rId4">
                <a:alphaModFix/>
              </a:blip>
              <a:srcRect l="1" t="1160" r="60382" b="-3981"/>
              <a:stretch/>
            </p:blipFill>
            <p:spPr>
              <a:xfrm>
                <a:off x="12298288" y="-116906"/>
                <a:ext cx="3894212" cy="5905500"/>
              </a:xfrm>
              <a:prstGeom prst="rect">
                <a:avLst/>
              </a:prstGeom>
            </p:spPr>
          </p:pic>
          <p:pic>
            <p:nvPicPr>
              <p:cNvPr id="127" name="Picture 126">
                <a:extLst>
                  <a:ext uri="{FF2B5EF4-FFF2-40B4-BE49-F238E27FC236}">
                    <a16:creationId xmlns:a16="http://schemas.microsoft.com/office/drawing/2014/main" id="{BBCD036A-4E08-4DD5-BB08-78FA146AAF39}"/>
                  </a:ext>
                </a:extLst>
              </p:cNvPr>
              <p:cNvPicPr>
                <a:picLocks noChangeAspect="1"/>
              </p:cNvPicPr>
              <p:nvPr/>
            </p:nvPicPr>
            <p:blipFill rotWithShape="1">
              <a:blip r:embed="rId4"/>
              <a:srcRect l="37626" t="1160" r="19350" b="-3981"/>
              <a:stretch/>
            </p:blipFill>
            <p:spPr>
              <a:xfrm>
                <a:off x="9448800" y="-102619"/>
                <a:ext cx="4229100" cy="5905500"/>
              </a:xfrm>
              <a:prstGeom prst="rect">
                <a:avLst/>
              </a:prstGeom>
            </p:spPr>
          </p:pic>
        </p:grpSp>
        <p:grpSp>
          <p:nvGrpSpPr>
            <p:cNvPr id="80" name="Group 79">
              <a:extLst>
                <a:ext uri="{FF2B5EF4-FFF2-40B4-BE49-F238E27FC236}">
                  <a16:creationId xmlns:a16="http://schemas.microsoft.com/office/drawing/2014/main" id="{7A9B31E0-B35B-4BB2-ABBF-7E088C9B54A9}"/>
                </a:ext>
              </a:extLst>
            </p:cNvPr>
            <p:cNvGrpSpPr/>
            <p:nvPr/>
          </p:nvGrpSpPr>
          <p:grpSpPr>
            <a:xfrm>
              <a:off x="6301719" y="0"/>
              <a:ext cx="6118881" cy="5722498"/>
              <a:chOff x="6301719" y="0"/>
              <a:chExt cx="6118881" cy="5722498"/>
            </a:xfrm>
          </p:grpSpPr>
          <p:grpSp>
            <p:nvGrpSpPr>
              <p:cNvPr id="82" name="Group 81">
                <a:extLst>
                  <a:ext uri="{FF2B5EF4-FFF2-40B4-BE49-F238E27FC236}">
                    <a16:creationId xmlns:a16="http://schemas.microsoft.com/office/drawing/2014/main" id="{620D278E-1A8C-4AE3-A545-0B36EDC2FFA1}"/>
                  </a:ext>
                </a:extLst>
              </p:cNvPr>
              <p:cNvGrpSpPr/>
              <p:nvPr/>
            </p:nvGrpSpPr>
            <p:grpSpPr>
              <a:xfrm>
                <a:off x="9361643" y="560321"/>
                <a:ext cx="240004" cy="3736906"/>
                <a:chOff x="3135468" y="1691640"/>
                <a:chExt cx="240004" cy="3736906"/>
              </a:xfrm>
            </p:grpSpPr>
            <p:cxnSp>
              <p:nvCxnSpPr>
                <p:cNvPr id="121" name="Straight Connector 120">
                  <a:extLst>
                    <a:ext uri="{FF2B5EF4-FFF2-40B4-BE49-F238E27FC236}">
                      <a16:creationId xmlns:a16="http://schemas.microsoft.com/office/drawing/2014/main" id="{BEFA8229-114D-4DFD-9E40-5F8B52AD47FF}"/>
                    </a:ext>
                  </a:extLst>
                </p:cNvPr>
                <p:cNvCxnSpPr>
                  <a:cxnSpLocks/>
                </p:cNvCxnSpPr>
                <p:nvPr/>
              </p:nvCxnSpPr>
              <p:spPr>
                <a:xfrm rot="16200000">
                  <a:off x="3255470" y="1571638"/>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BF6F06BE-206A-4330-836B-DA3DF9C9C226}"/>
                    </a:ext>
                  </a:extLst>
                </p:cNvPr>
                <p:cNvCxnSpPr>
                  <a:cxnSpLocks/>
                </p:cNvCxnSpPr>
                <p:nvPr/>
              </p:nvCxnSpPr>
              <p:spPr>
                <a:xfrm rot="16200000">
                  <a:off x="3255470" y="3436621"/>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8F0A43E9-B77A-495D-8BC4-E3FE3AF5CD7F}"/>
                    </a:ext>
                  </a:extLst>
                </p:cNvPr>
                <p:cNvCxnSpPr>
                  <a:cxnSpLocks/>
                </p:cNvCxnSpPr>
                <p:nvPr/>
              </p:nvCxnSpPr>
              <p:spPr>
                <a:xfrm rot="16200000">
                  <a:off x="3255471" y="2504384"/>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5E64F63F-F03F-4CFB-AA36-C3A367D6FD6D}"/>
                    </a:ext>
                  </a:extLst>
                </p:cNvPr>
                <p:cNvCxnSpPr>
                  <a:cxnSpLocks/>
                </p:cNvCxnSpPr>
                <p:nvPr/>
              </p:nvCxnSpPr>
              <p:spPr>
                <a:xfrm rot="16200000">
                  <a:off x="3255470" y="4375798"/>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C654686C-B11C-4ABC-93A4-5BAD923B0EA0}"/>
                    </a:ext>
                  </a:extLst>
                </p:cNvPr>
                <p:cNvCxnSpPr>
                  <a:cxnSpLocks/>
                </p:cNvCxnSpPr>
                <p:nvPr/>
              </p:nvCxnSpPr>
              <p:spPr>
                <a:xfrm rot="16200000">
                  <a:off x="3255471" y="5308544"/>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B7D906DF-C623-4AED-939A-FE660B86E18C}"/>
                  </a:ext>
                </a:extLst>
              </p:cNvPr>
              <p:cNvGrpSpPr/>
              <p:nvPr/>
            </p:nvGrpSpPr>
            <p:grpSpPr>
              <a:xfrm>
                <a:off x="8711982" y="0"/>
                <a:ext cx="3114840" cy="5555857"/>
                <a:chOff x="8711982" y="0"/>
                <a:chExt cx="3114840" cy="5555857"/>
              </a:xfrm>
            </p:grpSpPr>
            <p:cxnSp>
              <p:nvCxnSpPr>
                <p:cNvPr id="113" name="Straight Arrow Connector 112">
                  <a:extLst>
                    <a:ext uri="{FF2B5EF4-FFF2-40B4-BE49-F238E27FC236}">
                      <a16:creationId xmlns:a16="http://schemas.microsoft.com/office/drawing/2014/main" id="{03136776-F26D-49BE-9673-527C677BB720}"/>
                    </a:ext>
                  </a:extLst>
                </p:cNvPr>
                <p:cNvCxnSpPr>
                  <a:cxnSpLocks/>
                </p:cNvCxnSpPr>
                <p:nvPr/>
              </p:nvCxnSpPr>
              <p:spPr>
                <a:xfrm flipV="1">
                  <a:off x="9486752" y="0"/>
                  <a:ext cx="0" cy="5555857"/>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grpSp>
              <p:nvGrpSpPr>
                <p:cNvPr id="114" name="Group 113">
                  <a:extLst>
                    <a:ext uri="{FF2B5EF4-FFF2-40B4-BE49-F238E27FC236}">
                      <a16:creationId xmlns:a16="http://schemas.microsoft.com/office/drawing/2014/main" id="{51CF1F57-E706-498E-BE8B-BDFCDB8D2098}"/>
                    </a:ext>
                  </a:extLst>
                </p:cNvPr>
                <p:cNvGrpSpPr/>
                <p:nvPr/>
              </p:nvGrpSpPr>
              <p:grpSpPr>
                <a:xfrm>
                  <a:off x="8711982" y="182225"/>
                  <a:ext cx="604380" cy="4399181"/>
                  <a:chOff x="2482632" y="1313544"/>
                  <a:chExt cx="604380" cy="4399181"/>
                </a:xfrm>
              </p:grpSpPr>
              <p:sp>
                <p:nvSpPr>
                  <p:cNvPr id="116" name="TextBox 115">
                    <a:extLst>
                      <a:ext uri="{FF2B5EF4-FFF2-40B4-BE49-F238E27FC236}">
                        <a16:creationId xmlns:a16="http://schemas.microsoft.com/office/drawing/2014/main" id="{7E1F72D1-AFC9-49B4-B391-5B9426FC7E42}"/>
                      </a:ext>
                    </a:extLst>
                  </p:cNvPr>
                  <p:cNvSpPr txBox="1"/>
                  <p:nvPr/>
                </p:nvSpPr>
                <p:spPr>
                  <a:xfrm>
                    <a:off x="2482632" y="50663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1s</a:t>
                    </a:r>
                    <a:endParaRPr lang="en-CA" sz="3600" dirty="0">
                      <a:solidFill>
                        <a:schemeClr val="accent6">
                          <a:lumMod val="50000"/>
                        </a:schemeClr>
                      </a:solidFill>
                    </a:endParaRPr>
                  </a:p>
                </p:txBody>
              </p:sp>
              <p:sp>
                <p:nvSpPr>
                  <p:cNvPr id="117" name="TextBox 116">
                    <a:extLst>
                      <a:ext uri="{FF2B5EF4-FFF2-40B4-BE49-F238E27FC236}">
                        <a16:creationId xmlns:a16="http://schemas.microsoft.com/office/drawing/2014/main" id="{F0E84046-205B-4883-AB69-CD59FA0D717E}"/>
                      </a:ext>
                    </a:extLst>
                  </p:cNvPr>
                  <p:cNvSpPr txBox="1"/>
                  <p:nvPr/>
                </p:nvSpPr>
                <p:spPr>
                  <a:xfrm>
                    <a:off x="2482632" y="3190422"/>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3s</a:t>
                    </a:r>
                    <a:endParaRPr lang="en-CA" sz="3600" dirty="0">
                      <a:solidFill>
                        <a:schemeClr val="accent6">
                          <a:lumMod val="50000"/>
                        </a:schemeClr>
                      </a:solidFill>
                    </a:endParaRPr>
                  </a:p>
                </p:txBody>
              </p:sp>
              <p:sp>
                <p:nvSpPr>
                  <p:cNvPr id="118" name="TextBox 117">
                    <a:extLst>
                      <a:ext uri="{FF2B5EF4-FFF2-40B4-BE49-F238E27FC236}">
                        <a16:creationId xmlns:a16="http://schemas.microsoft.com/office/drawing/2014/main" id="{F86C0977-0D81-4316-8957-2E55736B09BD}"/>
                      </a:ext>
                    </a:extLst>
                  </p:cNvPr>
                  <p:cNvSpPr txBox="1"/>
                  <p:nvPr/>
                </p:nvSpPr>
                <p:spPr>
                  <a:xfrm>
                    <a:off x="2487168" y="22469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4s</a:t>
                    </a:r>
                    <a:endParaRPr lang="en-CA" sz="3600" dirty="0">
                      <a:solidFill>
                        <a:schemeClr val="accent6">
                          <a:lumMod val="50000"/>
                        </a:schemeClr>
                      </a:solidFill>
                    </a:endParaRPr>
                  </a:p>
                </p:txBody>
              </p:sp>
              <p:sp>
                <p:nvSpPr>
                  <p:cNvPr id="119" name="TextBox 118">
                    <a:extLst>
                      <a:ext uri="{FF2B5EF4-FFF2-40B4-BE49-F238E27FC236}">
                        <a16:creationId xmlns:a16="http://schemas.microsoft.com/office/drawing/2014/main" id="{205161A2-2222-4237-93AA-1AEEE31435BA}"/>
                      </a:ext>
                    </a:extLst>
                  </p:cNvPr>
                  <p:cNvSpPr txBox="1"/>
                  <p:nvPr/>
                </p:nvSpPr>
                <p:spPr>
                  <a:xfrm>
                    <a:off x="2487168" y="131354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5s</a:t>
                    </a:r>
                    <a:endParaRPr lang="en-CA" sz="3600" dirty="0">
                      <a:solidFill>
                        <a:schemeClr val="accent6">
                          <a:lumMod val="50000"/>
                        </a:schemeClr>
                      </a:solidFill>
                    </a:endParaRPr>
                  </a:p>
                </p:txBody>
              </p:sp>
              <p:sp>
                <p:nvSpPr>
                  <p:cNvPr id="120" name="TextBox 119">
                    <a:extLst>
                      <a:ext uri="{FF2B5EF4-FFF2-40B4-BE49-F238E27FC236}">
                        <a16:creationId xmlns:a16="http://schemas.microsoft.com/office/drawing/2014/main" id="{114E9EEE-9749-4888-8B3C-B3E47897CD4D}"/>
                      </a:ext>
                    </a:extLst>
                  </p:cNvPr>
                  <p:cNvSpPr txBox="1"/>
                  <p:nvPr/>
                </p:nvSpPr>
                <p:spPr>
                  <a:xfrm>
                    <a:off x="2482632" y="41138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2s</a:t>
                    </a:r>
                    <a:endParaRPr lang="en-CA" sz="3600" dirty="0">
                      <a:solidFill>
                        <a:schemeClr val="accent6">
                          <a:lumMod val="50000"/>
                        </a:schemeClr>
                      </a:solidFill>
                    </a:endParaRPr>
                  </a:p>
                </p:txBody>
              </p:sp>
            </p:grpSp>
            <mc:AlternateContent xmlns:mc="http://schemas.openxmlformats.org/markup-compatibility/2006" xmlns:a14="http://schemas.microsoft.com/office/drawing/2010/main">
              <mc:Choice Requires="a14">
                <p:sp>
                  <p:nvSpPr>
                    <p:cNvPr id="115" name="Subtitle 2">
                      <a:extLst>
                        <a:ext uri="{FF2B5EF4-FFF2-40B4-BE49-F238E27FC236}">
                          <a16:creationId xmlns:a16="http://schemas.microsoft.com/office/drawing/2014/main" id="{B3068456-44F1-43B7-999D-65B554415C2C}"/>
                        </a:ext>
                      </a:extLst>
                    </p:cNvPr>
                    <p:cNvSpPr txBox="1">
                      <a:spLocks/>
                    </p:cNvSpPr>
                    <p:nvPr/>
                  </p:nvSpPr>
                  <p:spPr>
                    <a:xfrm>
                      <a:off x="9178348" y="73292"/>
                      <a:ext cx="2648474" cy="757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chemeClr val="accent6">
                              <a:lumMod val="50000"/>
                            </a:schemeClr>
                          </a:solidFill>
                        </a:rPr>
                        <a:t>time </a:t>
                      </a:r>
                      <a14:m>
                        <m:oMath xmlns:m="http://schemas.openxmlformats.org/officeDocument/2006/math">
                          <m:r>
                            <a:rPr lang="en-US" sz="4000" b="0" i="1" smtClean="0">
                              <a:solidFill>
                                <a:schemeClr val="accent6">
                                  <a:lumMod val="50000"/>
                                </a:schemeClr>
                              </a:solidFill>
                              <a:latin typeface="Cambria Math" panose="02040503050406030204" pitchFamily="18" charset="0"/>
                            </a:rPr>
                            <m:t>𝑡</m:t>
                          </m:r>
                        </m:oMath>
                      </a14:m>
                      <a:r>
                        <a:rPr lang="en-US" sz="4000" dirty="0">
                          <a:solidFill>
                            <a:schemeClr val="accent6">
                              <a:lumMod val="50000"/>
                            </a:schemeClr>
                          </a:solidFill>
                        </a:rPr>
                        <a:t> </a:t>
                      </a:r>
                      <a:endParaRPr lang="en-US" sz="2000" dirty="0">
                        <a:solidFill>
                          <a:schemeClr val="accent6">
                            <a:lumMod val="50000"/>
                          </a:schemeClr>
                        </a:solidFill>
                      </a:endParaRPr>
                    </a:p>
                  </p:txBody>
                </p:sp>
              </mc:Choice>
              <mc:Fallback xmlns="">
                <p:sp>
                  <p:nvSpPr>
                    <p:cNvPr id="73" name="Subtitle 2">
                      <a:extLst>
                        <a:ext uri="{FF2B5EF4-FFF2-40B4-BE49-F238E27FC236}">
                          <a16:creationId xmlns:a16="http://schemas.microsoft.com/office/drawing/2014/main" id="{454FA3E6-7C87-4E1B-B53D-52CDE0640208}"/>
                        </a:ext>
                      </a:extLst>
                    </p:cNvPr>
                    <p:cNvSpPr txBox="1">
                      <a:spLocks noRot="1" noChangeAspect="1" noMove="1" noResize="1" noEditPoints="1" noAdjustHandles="1" noChangeArrowheads="1" noChangeShapeType="1" noTextEdit="1"/>
                    </p:cNvSpPr>
                    <p:nvPr/>
                  </p:nvSpPr>
                  <p:spPr>
                    <a:xfrm>
                      <a:off x="9178348" y="73292"/>
                      <a:ext cx="2648474" cy="757540"/>
                    </a:xfrm>
                    <a:prstGeom prst="rect">
                      <a:avLst/>
                    </a:prstGeom>
                    <a:blipFill>
                      <a:blip r:embed="rId6"/>
                      <a:stretch>
                        <a:fillRect t="-22581" b="-19355"/>
                      </a:stretch>
                    </a:blipFill>
                  </p:spPr>
                  <p:txBody>
                    <a:bodyPr/>
                    <a:lstStyle/>
                    <a:p>
                      <a:r>
                        <a:rPr lang="en-CA">
                          <a:noFill/>
                        </a:rPr>
                        <a:t> </a:t>
                      </a:r>
                    </a:p>
                  </p:txBody>
                </p:sp>
              </mc:Fallback>
            </mc:AlternateContent>
          </p:grpSp>
          <p:cxnSp>
            <p:nvCxnSpPr>
              <p:cNvPr id="87" name="Straight Connector 86">
                <a:extLst>
                  <a:ext uri="{FF2B5EF4-FFF2-40B4-BE49-F238E27FC236}">
                    <a16:creationId xmlns:a16="http://schemas.microsoft.com/office/drawing/2014/main" id="{8EA5B9C3-AEE7-46C2-ACA5-2A114413F5F2}"/>
                  </a:ext>
                </a:extLst>
              </p:cNvPr>
              <p:cNvCxnSpPr>
                <a:cxnSpLocks/>
              </p:cNvCxnSpPr>
              <p:nvPr/>
            </p:nvCxnSpPr>
            <p:spPr>
              <a:xfrm flipV="1">
                <a:off x="9597488" y="545081"/>
                <a:ext cx="0" cy="4705938"/>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B5E7C05-20C0-460B-B214-7BDE951A65AE}"/>
                  </a:ext>
                </a:extLst>
              </p:cNvPr>
              <p:cNvCxnSpPr>
                <a:cxnSpLocks/>
              </p:cNvCxnSpPr>
              <p:nvPr/>
            </p:nvCxnSpPr>
            <p:spPr>
              <a:xfrm flipH="1" flipV="1">
                <a:off x="7151007" y="547802"/>
                <a:ext cx="2338614" cy="4670879"/>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93" name="Group 92">
                <a:extLst>
                  <a:ext uri="{FF2B5EF4-FFF2-40B4-BE49-F238E27FC236}">
                    <a16:creationId xmlns:a16="http://schemas.microsoft.com/office/drawing/2014/main" id="{8429F34B-3646-4B11-B843-DADED498F452}"/>
                  </a:ext>
                </a:extLst>
              </p:cNvPr>
              <p:cNvGrpSpPr/>
              <p:nvPr/>
            </p:nvGrpSpPr>
            <p:grpSpPr>
              <a:xfrm>
                <a:off x="6301719" y="4492568"/>
                <a:ext cx="6118881" cy="1229930"/>
                <a:chOff x="6301719" y="4492568"/>
                <a:chExt cx="6118881" cy="1229930"/>
              </a:xfrm>
            </p:grpSpPr>
            <p:cxnSp>
              <p:nvCxnSpPr>
                <p:cNvPr id="96" name="Straight Arrow Connector 95">
                  <a:extLst>
                    <a:ext uri="{FF2B5EF4-FFF2-40B4-BE49-F238E27FC236}">
                      <a16:creationId xmlns:a16="http://schemas.microsoft.com/office/drawing/2014/main" id="{D0D01207-4073-474C-9157-A0082F4B3D75}"/>
                    </a:ext>
                  </a:extLst>
                </p:cNvPr>
                <p:cNvCxnSpPr>
                  <a:cxnSpLocks/>
                </p:cNvCxnSpPr>
                <p:nvPr/>
              </p:nvCxnSpPr>
              <p:spPr>
                <a:xfrm>
                  <a:off x="6419850" y="5215631"/>
                  <a:ext cx="5543550"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03" name="Straight Connector 102">
                  <a:extLst>
                    <a:ext uri="{FF2B5EF4-FFF2-40B4-BE49-F238E27FC236}">
                      <a16:creationId xmlns:a16="http://schemas.microsoft.com/office/drawing/2014/main" id="{6659EFEC-D4F4-49A3-8FFD-60E328846860}"/>
                    </a:ext>
                  </a:extLst>
                </p:cNvPr>
                <p:cNvCxnSpPr>
                  <a:cxnSpLocks/>
                </p:cNvCxnSpPr>
                <p:nvPr/>
              </p:nvCxnSpPr>
              <p:spPr>
                <a:xfrm>
                  <a:off x="7633883" y="5066281"/>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4" name="Subtitle 2">
                      <a:extLst>
                        <a:ext uri="{FF2B5EF4-FFF2-40B4-BE49-F238E27FC236}">
                          <a16:creationId xmlns:a16="http://schemas.microsoft.com/office/drawing/2014/main" id="{1F4A73FB-048B-42F0-9AB8-3B5945F535AA}"/>
                        </a:ext>
                      </a:extLst>
                    </p:cNvPr>
                    <p:cNvSpPr txBox="1">
                      <a:spLocks/>
                    </p:cNvSpPr>
                    <p:nvPr/>
                  </p:nvSpPr>
                  <p:spPr>
                    <a:xfrm>
                      <a:off x="9772126" y="4492568"/>
                      <a:ext cx="2648474" cy="776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rgbClr val="002060"/>
                          </a:solidFill>
                        </a:rPr>
                        <a:t>position </a:t>
                      </a:r>
                      <a14:m>
                        <m:oMath xmlns:m="http://schemas.openxmlformats.org/officeDocument/2006/math">
                          <m:r>
                            <a:rPr lang="en-US" sz="4000" b="0" i="1" smtClean="0">
                              <a:solidFill>
                                <a:srgbClr val="002060"/>
                              </a:solidFill>
                              <a:latin typeface="Cambria Math" panose="02040503050406030204" pitchFamily="18" charset="0"/>
                            </a:rPr>
                            <m:t>𝑥</m:t>
                          </m:r>
                        </m:oMath>
                      </a14:m>
                      <a:endParaRPr lang="en-US" sz="2000" dirty="0">
                        <a:solidFill>
                          <a:srgbClr val="002060"/>
                        </a:solidFill>
                      </a:endParaRPr>
                    </a:p>
                  </p:txBody>
                </p:sp>
              </mc:Choice>
              <mc:Fallback xmlns="">
                <p:sp>
                  <p:nvSpPr>
                    <p:cNvPr id="72" name="Subtitle 2">
                      <a:extLst>
                        <a:ext uri="{FF2B5EF4-FFF2-40B4-BE49-F238E27FC236}">
                          <a16:creationId xmlns:a16="http://schemas.microsoft.com/office/drawing/2014/main" id="{13F7EC26-7C6E-403D-98D8-E573ACB5296A}"/>
                        </a:ext>
                      </a:extLst>
                    </p:cNvPr>
                    <p:cNvSpPr txBox="1">
                      <a:spLocks noRot="1" noChangeAspect="1" noMove="1" noResize="1" noEditPoints="1" noAdjustHandles="1" noChangeArrowheads="1" noChangeShapeType="1" noTextEdit="1"/>
                    </p:cNvSpPr>
                    <p:nvPr/>
                  </p:nvSpPr>
                  <p:spPr>
                    <a:xfrm>
                      <a:off x="9772126" y="4492568"/>
                      <a:ext cx="2648474" cy="776913"/>
                    </a:xfrm>
                    <a:prstGeom prst="rect">
                      <a:avLst/>
                    </a:prstGeom>
                    <a:blipFill>
                      <a:blip r:embed="rId7"/>
                      <a:stretch>
                        <a:fillRect l="-690" t="-22047" b="-16535"/>
                      </a:stretch>
                    </a:blipFill>
                  </p:spPr>
                  <p:txBody>
                    <a:bodyPr/>
                    <a:lstStyle/>
                    <a:p>
                      <a:r>
                        <a:rPr lang="en-CA">
                          <a:noFill/>
                        </a:rPr>
                        <a:t> </a:t>
                      </a:r>
                    </a:p>
                  </p:txBody>
                </p:sp>
              </mc:Fallback>
            </mc:AlternateContent>
            <p:cxnSp>
              <p:nvCxnSpPr>
                <p:cNvPr id="105" name="Straight Connector 104">
                  <a:extLst>
                    <a:ext uri="{FF2B5EF4-FFF2-40B4-BE49-F238E27FC236}">
                      <a16:creationId xmlns:a16="http://schemas.microsoft.com/office/drawing/2014/main" id="{BB816CB3-91E6-41A1-8A89-57D46EF2E06D}"/>
                    </a:ext>
                  </a:extLst>
                </p:cNvPr>
                <p:cNvCxnSpPr>
                  <a:cxnSpLocks/>
                </p:cNvCxnSpPr>
                <p:nvPr/>
              </p:nvCxnSpPr>
              <p:spPr>
                <a:xfrm>
                  <a:off x="11354983" y="5059931"/>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FAF4CDF9-FD9F-44A3-8466-DE4F598759A9}"/>
                    </a:ext>
                  </a:extLst>
                </p:cNvPr>
                <p:cNvSpPr txBox="1"/>
                <p:nvPr/>
              </p:nvSpPr>
              <p:spPr>
                <a:xfrm>
                  <a:off x="10111719" y="5242275"/>
                  <a:ext cx="603050" cy="369332"/>
                </a:xfrm>
                <a:prstGeom prst="rect">
                  <a:avLst/>
                </a:prstGeom>
                <a:solidFill>
                  <a:schemeClr val="bg1"/>
                </a:solidFill>
                <a:effectLst>
                  <a:softEdge rad="127000"/>
                </a:effectLst>
              </p:spPr>
              <p:txBody>
                <a:bodyPr wrap="none" rtlCol="0">
                  <a:spAutoFit/>
                </a:bodyPr>
                <a:lstStyle/>
                <a:p>
                  <a:r>
                    <a:rPr lang="en-US" dirty="0">
                      <a:solidFill>
                        <a:srgbClr val="002060"/>
                      </a:solidFill>
                    </a:rPr>
                    <a:t>50m</a:t>
                  </a:r>
                  <a:endParaRPr lang="en-CA" dirty="0">
                    <a:solidFill>
                      <a:srgbClr val="002060"/>
                    </a:solidFill>
                  </a:endParaRPr>
                </a:p>
              </p:txBody>
            </p:sp>
            <p:grpSp>
              <p:nvGrpSpPr>
                <p:cNvPr id="107" name="Group 106">
                  <a:extLst>
                    <a:ext uri="{FF2B5EF4-FFF2-40B4-BE49-F238E27FC236}">
                      <a16:creationId xmlns:a16="http://schemas.microsoft.com/office/drawing/2014/main" id="{C5D656E8-E99F-48CA-A5CB-9D00C94D57C5}"/>
                    </a:ext>
                  </a:extLst>
                </p:cNvPr>
                <p:cNvGrpSpPr/>
                <p:nvPr/>
              </p:nvGrpSpPr>
              <p:grpSpPr>
                <a:xfrm>
                  <a:off x="6301719" y="5188947"/>
                  <a:ext cx="3499146" cy="533551"/>
                  <a:chOff x="4739619" y="6320266"/>
                  <a:chExt cx="3499146" cy="533551"/>
                </a:xfrm>
              </p:grpSpPr>
              <p:sp>
                <p:nvSpPr>
                  <p:cNvPr id="109" name="TextBox 108">
                    <a:extLst>
                      <a:ext uri="{FF2B5EF4-FFF2-40B4-BE49-F238E27FC236}">
                        <a16:creationId xmlns:a16="http://schemas.microsoft.com/office/drawing/2014/main" id="{252C223F-B2A9-415B-A92F-2D66520DE051}"/>
                      </a:ext>
                    </a:extLst>
                  </p:cNvPr>
                  <p:cNvSpPr txBox="1"/>
                  <p:nvPr/>
                </p:nvSpPr>
                <p:spPr>
                  <a:xfrm>
                    <a:off x="5527019" y="6330597"/>
                    <a:ext cx="1130438"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-100m</a:t>
                    </a:r>
                    <a:endParaRPr lang="en-CA" sz="2800" dirty="0">
                      <a:solidFill>
                        <a:srgbClr val="002060"/>
                      </a:solidFill>
                    </a:endParaRPr>
                  </a:p>
                </p:txBody>
              </p:sp>
              <p:sp>
                <p:nvSpPr>
                  <p:cNvPr id="110" name="TextBox 109">
                    <a:extLst>
                      <a:ext uri="{FF2B5EF4-FFF2-40B4-BE49-F238E27FC236}">
                        <a16:creationId xmlns:a16="http://schemas.microsoft.com/office/drawing/2014/main" id="{2DD97BBB-64C4-4C1C-B4AC-7A8EA897AA14}"/>
                      </a:ext>
                    </a:extLst>
                  </p:cNvPr>
                  <p:cNvSpPr txBox="1"/>
                  <p:nvPr/>
                </p:nvSpPr>
                <p:spPr>
                  <a:xfrm>
                    <a:off x="4739619" y="6375047"/>
                    <a:ext cx="790601" cy="369332"/>
                  </a:xfrm>
                  <a:prstGeom prst="rect">
                    <a:avLst/>
                  </a:prstGeom>
                  <a:solidFill>
                    <a:schemeClr val="bg1"/>
                  </a:solidFill>
                  <a:effectLst>
                    <a:softEdge rad="127000"/>
                  </a:effectLst>
                </p:spPr>
                <p:txBody>
                  <a:bodyPr wrap="none" rtlCol="0">
                    <a:spAutoFit/>
                  </a:bodyPr>
                  <a:lstStyle/>
                  <a:p>
                    <a:r>
                      <a:rPr lang="en-US" dirty="0">
                        <a:solidFill>
                          <a:srgbClr val="002060"/>
                        </a:solidFill>
                      </a:rPr>
                      <a:t>-150m</a:t>
                    </a:r>
                    <a:endParaRPr lang="en-CA" dirty="0">
                      <a:solidFill>
                        <a:srgbClr val="002060"/>
                      </a:solidFill>
                    </a:endParaRPr>
                  </a:p>
                </p:txBody>
              </p:sp>
              <p:sp>
                <p:nvSpPr>
                  <p:cNvPr id="111" name="TextBox 110">
                    <a:extLst>
                      <a:ext uri="{FF2B5EF4-FFF2-40B4-BE49-F238E27FC236}">
                        <a16:creationId xmlns:a16="http://schemas.microsoft.com/office/drawing/2014/main" id="{212D7AF7-6D2C-4123-94F4-EEFAA9267C59}"/>
                      </a:ext>
                    </a:extLst>
                  </p:cNvPr>
                  <p:cNvSpPr txBox="1"/>
                  <p:nvPr/>
                </p:nvSpPr>
                <p:spPr>
                  <a:xfrm>
                    <a:off x="7584419" y="6320266"/>
                    <a:ext cx="654346"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0m</a:t>
                    </a:r>
                    <a:endParaRPr lang="en-CA" sz="2800" dirty="0">
                      <a:solidFill>
                        <a:srgbClr val="002060"/>
                      </a:solidFill>
                    </a:endParaRPr>
                  </a:p>
                </p:txBody>
              </p:sp>
              <p:sp>
                <p:nvSpPr>
                  <p:cNvPr id="112" name="TextBox 111">
                    <a:extLst>
                      <a:ext uri="{FF2B5EF4-FFF2-40B4-BE49-F238E27FC236}">
                        <a16:creationId xmlns:a16="http://schemas.microsoft.com/office/drawing/2014/main" id="{5F1BBEA4-D114-4661-8EC6-650842D883B5}"/>
                      </a:ext>
                    </a:extLst>
                  </p:cNvPr>
                  <p:cNvSpPr txBox="1"/>
                  <p:nvPr/>
                </p:nvSpPr>
                <p:spPr>
                  <a:xfrm>
                    <a:off x="6659586" y="6380718"/>
                    <a:ext cx="673582" cy="369332"/>
                  </a:xfrm>
                  <a:prstGeom prst="rect">
                    <a:avLst/>
                  </a:prstGeom>
                  <a:solidFill>
                    <a:schemeClr val="bg1"/>
                  </a:solidFill>
                  <a:effectLst>
                    <a:softEdge rad="127000"/>
                  </a:effectLst>
                </p:spPr>
                <p:txBody>
                  <a:bodyPr wrap="none" rtlCol="0">
                    <a:spAutoFit/>
                  </a:bodyPr>
                  <a:lstStyle/>
                  <a:p>
                    <a:r>
                      <a:rPr lang="en-US" dirty="0">
                        <a:solidFill>
                          <a:srgbClr val="002060"/>
                        </a:solidFill>
                      </a:rPr>
                      <a:t>-50m</a:t>
                    </a:r>
                    <a:endParaRPr lang="en-CA" dirty="0">
                      <a:solidFill>
                        <a:srgbClr val="002060"/>
                      </a:solidFill>
                    </a:endParaRPr>
                  </a:p>
                </p:txBody>
              </p:sp>
            </p:grpSp>
            <p:sp>
              <p:nvSpPr>
                <p:cNvPr id="108" name="TextBox 107">
                  <a:extLst>
                    <a:ext uri="{FF2B5EF4-FFF2-40B4-BE49-F238E27FC236}">
                      <a16:creationId xmlns:a16="http://schemas.microsoft.com/office/drawing/2014/main" id="{307EEFB8-FD0B-4E36-AC5D-B33971062D30}"/>
                    </a:ext>
                  </a:extLst>
                </p:cNvPr>
                <p:cNvSpPr txBox="1"/>
                <p:nvPr/>
              </p:nvSpPr>
              <p:spPr>
                <a:xfrm>
                  <a:off x="10867369" y="5197825"/>
                  <a:ext cx="1019831"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100m</a:t>
                  </a:r>
                  <a:endParaRPr lang="en-CA" sz="2800" dirty="0">
                    <a:solidFill>
                      <a:srgbClr val="002060"/>
                    </a:solidFill>
                  </a:endParaRPr>
                </a:p>
              </p:txBody>
            </p:sp>
          </p:grpSp>
          <p:pic>
            <p:nvPicPr>
              <p:cNvPr id="94" name="Picture 2" descr="Ford Mustang, Car, Racing Car, Sports Car, Automobile">
                <a:extLst>
                  <a:ext uri="{FF2B5EF4-FFF2-40B4-BE49-F238E27FC236}">
                    <a16:creationId xmlns:a16="http://schemas.microsoft.com/office/drawing/2014/main" id="{20F9D352-5D25-4A02-9910-2523AB7B1DF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8871890" y="190500"/>
                <a:ext cx="1432144" cy="707075"/>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a:extLst>
                  <a:ext uri="{FF2B5EF4-FFF2-40B4-BE49-F238E27FC236}">
                    <a16:creationId xmlns:a16="http://schemas.microsoft.com/office/drawing/2014/main" id="{871DB7A4-EC0D-472D-8009-CAFD2387A5D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9095" t="10139" b="5438"/>
              <a:stretch/>
            </p:blipFill>
            <p:spPr bwMode="auto">
              <a:xfrm>
                <a:off x="6722234" y="0"/>
                <a:ext cx="754437" cy="1033388"/>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5" name="Straight Connector 4">
            <a:extLst>
              <a:ext uri="{FF2B5EF4-FFF2-40B4-BE49-F238E27FC236}">
                <a16:creationId xmlns:a16="http://schemas.microsoft.com/office/drawing/2014/main" id="{FE2CDC4B-729C-47BF-A32C-98CE91A138AA}"/>
              </a:ext>
            </a:extLst>
          </p:cNvPr>
          <p:cNvCxnSpPr>
            <a:cxnSpLocks/>
          </p:cNvCxnSpPr>
          <p:nvPr/>
        </p:nvCxnSpPr>
        <p:spPr>
          <a:xfrm>
            <a:off x="0" y="5724421"/>
            <a:ext cx="12192000" cy="0"/>
          </a:xfrm>
          <a:prstGeom prst="line">
            <a:avLst/>
          </a:prstGeom>
          <a:ln w="57150"/>
        </p:spPr>
        <p:style>
          <a:lnRef idx="1">
            <a:schemeClr val="dk1"/>
          </a:lnRef>
          <a:fillRef idx="0">
            <a:schemeClr val="dk1"/>
          </a:fillRef>
          <a:effectRef idx="0">
            <a:schemeClr val="dk1"/>
          </a:effectRef>
          <a:fontRef idx="minor">
            <a:schemeClr val="tx1"/>
          </a:fontRef>
        </p:style>
      </p:cxnSp>
      <p:pic>
        <p:nvPicPr>
          <p:cNvPr id="6" name="Picture 5">
            <a:extLst>
              <a:ext uri="{FF2B5EF4-FFF2-40B4-BE49-F238E27FC236}">
                <a16:creationId xmlns:a16="http://schemas.microsoft.com/office/drawing/2014/main" id="{0ADB0A85-77FD-4D44-8848-7ED8B668DF96}"/>
              </a:ext>
            </a:extLst>
          </p:cNvPr>
          <p:cNvPicPr>
            <a:picLocks noChangeAspect="1"/>
          </p:cNvPicPr>
          <p:nvPr/>
        </p:nvPicPr>
        <p:blipFill rotWithShape="1">
          <a:blip r:embed="rId4">
            <a:alphaModFix/>
          </a:blip>
          <a:srcRect l="1" t="1160" r="44684" b="-3981"/>
          <a:stretch/>
        </p:blipFill>
        <p:spPr>
          <a:xfrm>
            <a:off x="87238" y="-116906"/>
            <a:ext cx="5437262" cy="5905500"/>
          </a:xfrm>
          <a:prstGeom prst="rect">
            <a:avLst/>
          </a:prstGeom>
        </p:spPr>
      </p:pic>
      <p:cxnSp>
        <p:nvCxnSpPr>
          <p:cNvPr id="8" name="Straight Arrow Connector 7">
            <a:extLst>
              <a:ext uri="{FF2B5EF4-FFF2-40B4-BE49-F238E27FC236}">
                <a16:creationId xmlns:a16="http://schemas.microsoft.com/office/drawing/2014/main" id="{9D854D32-2A8B-485D-BD0E-38ECB13EAA8B}"/>
              </a:ext>
            </a:extLst>
          </p:cNvPr>
          <p:cNvCxnSpPr>
            <a:cxnSpLocks/>
          </p:cNvCxnSpPr>
          <p:nvPr/>
        </p:nvCxnSpPr>
        <p:spPr>
          <a:xfrm flipV="1">
            <a:off x="1257152" y="0"/>
            <a:ext cx="0" cy="5555857"/>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B2B7AD6C-E367-49E3-9B4D-990D15848CBF}"/>
              </a:ext>
            </a:extLst>
          </p:cNvPr>
          <p:cNvCxnSpPr>
            <a:cxnSpLocks/>
          </p:cNvCxnSpPr>
          <p:nvPr/>
        </p:nvCxnSpPr>
        <p:spPr>
          <a:xfrm>
            <a:off x="0" y="5215631"/>
            <a:ext cx="4533900"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nvGrpSpPr>
          <p:cNvPr id="10" name="Group 9">
            <a:extLst>
              <a:ext uri="{FF2B5EF4-FFF2-40B4-BE49-F238E27FC236}">
                <a16:creationId xmlns:a16="http://schemas.microsoft.com/office/drawing/2014/main" id="{9A28309C-9DEC-4198-BF15-A1005308A248}"/>
              </a:ext>
            </a:extLst>
          </p:cNvPr>
          <p:cNvGrpSpPr/>
          <p:nvPr/>
        </p:nvGrpSpPr>
        <p:grpSpPr>
          <a:xfrm>
            <a:off x="1132043" y="560321"/>
            <a:ext cx="240004" cy="3736906"/>
            <a:chOff x="3135468" y="1691640"/>
            <a:chExt cx="240004" cy="3736906"/>
          </a:xfrm>
        </p:grpSpPr>
        <p:cxnSp>
          <p:nvCxnSpPr>
            <p:cNvPr id="11" name="Straight Connector 10">
              <a:extLst>
                <a:ext uri="{FF2B5EF4-FFF2-40B4-BE49-F238E27FC236}">
                  <a16:creationId xmlns:a16="http://schemas.microsoft.com/office/drawing/2014/main" id="{F6A6ACAB-4F80-47AA-A25E-69DB25E572F2}"/>
                </a:ext>
              </a:extLst>
            </p:cNvPr>
            <p:cNvCxnSpPr>
              <a:cxnSpLocks/>
            </p:cNvCxnSpPr>
            <p:nvPr/>
          </p:nvCxnSpPr>
          <p:spPr>
            <a:xfrm rot="16200000">
              <a:off x="3255470" y="1571638"/>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4038087-40D5-4673-9C57-8B5087044DC0}"/>
                </a:ext>
              </a:extLst>
            </p:cNvPr>
            <p:cNvCxnSpPr>
              <a:cxnSpLocks/>
            </p:cNvCxnSpPr>
            <p:nvPr/>
          </p:nvCxnSpPr>
          <p:spPr>
            <a:xfrm rot="16200000">
              <a:off x="3255470" y="3436621"/>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67BD98E-AF62-4413-A6EA-F6087DF96C22}"/>
                </a:ext>
              </a:extLst>
            </p:cNvPr>
            <p:cNvCxnSpPr>
              <a:cxnSpLocks/>
            </p:cNvCxnSpPr>
            <p:nvPr/>
          </p:nvCxnSpPr>
          <p:spPr>
            <a:xfrm rot="16200000">
              <a:off x="3255471" y="2504384"/>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E7E6C46-2874-4D70-96FC-DA46719B88B6}"/>
                </a:ext>
              </a:extLst>
            </p:cNvPr>
            <p:cNvCxnSpPr>
              <a:cxnSpLocks/>
            </p:cNvCxnSpPr>
            <p:nvPr/>
          </p:nvCxnSpPr>
          <p:spPr>
            <a:xfrm rot="16200000">
              <a:off x="3255470" y="4375798"/>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5745E22-196D-40BF-BBFB-B8675D3028F5}"/>
                </a:ext>
              </a:extLst>
            </p:cNvPr>
            <p:cNvCxnSpPr>
              <a:cxnSpLocks/>
            </p:cNvCxnSpPr>
            <p:nvPr/>
          </p:nvCxnSpPr>
          <p:spPr>
            <a:xfrm rot="16200000">
              <a:off x="3255471" y="5308544"/>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B9C44A5C-DF3A-42E2-B76E-C82C44FAC5DD}"/>
              </a:ext>
            </a:extLst>
          </p:cNvPr>
          <p:cNvGrpSpPr/>
          <p:nvPr/>
        </p:nvGrpSpPr>
        <p:grpSpPr>
          <a:xfrm>
            <a:off x="482382" y="182225"/>
            <a:ext cx="604380" cy="4399181"/>
            <a:chOff x="2482632" y="1313544"/>
            <a:chExt cx="604380" cy="4399181"/>
          </a:xfrm>
        </p:grpSpPr>
        <p:sp>
          <p:nvSpPr>
            <p:cNvPr id="21" name="TextBox 20">
              <a:extLst>
                <a:ext uri="{FF2B5EF4-FFF2-40B4-BE49-F238E27FC236}">
                  <a16:creationId xmlns:a16="http://schemas.microsoft.com/office/drawing/2014/main" id="{718F62B2-C3C1-48FA-A40B-B1C7B5A63B72}"/>
                </a:ext>
              </a:extLst>
            </p:cNvPr>
            <p:cNvSpPr txBox="1"/>
            <p:nvPr/>
          </p:nvSpPr>
          <p:spPr>
            <a:xfrm>
              <a:off x="2482632" y="50663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1s</a:t>
              </a:r>
              <a:endParaRPr lang="en-CA" sz="3600" dirty="0">
                <a:solidFill>
                  <a:schemeClr val="accent6">
                    <a:lumMod val="50000"/>
                  </a:schemeClr>
                </a:solidFill>
              </a:endParaRPr>
            </a:p>
          </p:txBody>
        </p:sp>
        <p:sp>
          <p:nvSpPr>
            <p:cNvPr id="22" name="TextBox 21">
              <a:extLst>
                <a:ext uri="{FF2B5EF4-FFF2-40B4-BE49-F238E27FC236}">
                  <a16:creationId xmlns:a16="http://schemas.microsoft.com/office/drawing/2014/main" id="{B60E5BA9-75A5-4942-9165-4F0C77C844C0}"/>
                </a:ext>
              </a:extLst>
            </p:cNvPr>
            <p:cNvSpPr txBox="1"/>
            <p:nvPr/>
          </p:nvSpPr>
          <p:spPr>
            <a:xfrm>
              <a:off x="2482632" y="3190422"/>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3s</a:t>
              </a:r>
              <a:endParaRPr lang="en-CA" sz="3600" dirty="0">
                <a:solidFill>
                  <a:schemeClr val="accent6">
                    <a:lumMod val="50000"/>
                  </a:schemeClr>
                </a:solidFill>
              </a:endParaRPr>
            </a:p>
          </p:txBody>
        </p:sp>
        <p:sp>
          <p:nvSpPr>
            <p:cNvPr id="23" name="TextBox 22">
              <a:extLst>
                <a:ext uri="{FF2B5EF4-FFF2-40B4-BE49-F238E27FC236}">
                  <a16:creationId xmlns:a16="http://schemas.microsoft.com/office/drawing/2014/main" id="{25E7B625-81D7-47A0-8A54-E7189338E064}"/>
                </a:ext>
              </a:extLst>
            </p:cNvPr>
            <p:cNvSpPr txBox="1"/>
            <p:nvPr/>
          </p:nvSpPr>
          <p:spPr>
            <a:xfrm>
              <a:off x="2487168" y="22469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4s</a:t>
              </a:r>
              <a:endParaRPr lang="en-CA" sz="3600" dirty="0">
                <a:solidFill>
                  <a:schemeClr val="accent6">
                    <a:lumMod val="50000"/>
                  </a:schemeClr>
                </a:solidFill>
              </a:endParaRPr>
            </a:p>
          </p:txBody>
        </p:sp>
        <p:sp>
          <p:nvSpPr>
            <p:cNvPr id="24" name="TextBox 23">
              <a:extLst>
                <a:ext uri="{FF2B5EF4-FFF2-40B4-BE49-F238E27FC236}">
                  <a16:creationId xmlns:a16="http://schemas.microsoft.com/office/drawing/2014/main" id="{DAF08109-2172-4505-82D1-9455C09D1A89}"/>
                </a:ext>
              </a:extLst>
            </p:cNvPr>
            <p:cNvSpPr txBox="1"/>
            <p:nvPr/>
          </p:nvSpPr>
          <p:spPr>
            <a:xfrm>
              <a:off x="2487168" y="131354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5s</a:t>
              </a:r>
              <a:endParaRPr lang="en-CA" sz="3600" dirty="0">
                <a:solidFill>
                  <a:schemeClr val="accent6">
                    <a:lumMod val="50000"/>
                  </a:schemeClr>
                </a:solidFill>
              </a:endParaRPr>
            </a:p>
          </p:txBody>
        </p:sp>
        <p:sp>
          <p:nvSpPr>
            <p:cNvPr id="25" name="TextBox 24">
              <a:extLst>
                <a:ext uri="{FF2B5EF4-FFF2-40B4-BE49-F238E27FC236}">
                  <a16:creationId xmlns:a16="http://schemas.microsoft.com/office/drawing/2014/main" id="{7661EF5D-66B0-4F7D-B996-746B7D9F6963}"/>
                </a:ext>
              </a:extLst>
            </p:cNvPr>
            <p:cNvSpPr txBox="1"/>
            <p:nvPr/>
          </p:nvSpPr>
          <p:spPr>
            <a:xfrm>
              <a:off x="2482632" y="41138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2s</a:t>
              </a:r>
              <a:endParaRPr lang="en-CA" sz="3600" dirty="0">
                <a:solidFill>
                  <a:schemeClr val="accent6">
                    <a:lumMod val="50000"/>
                  </a:schemeClr>
                </a:solidFill>
              </a:endParaRPr>
            </a:p>
          </p:txBody>
        </p:sp>
      </p:grpSp>
      <mc:AlternateContent xmlns:mc="http://schemas.openxmlformats.org/markup-compatibility/2006" xmlns:a14="http://schemas.microsoft.com/office/drawing/2010/main">
        <mc:Choice Requires="a14">
          <p:sp>
            <p:nvSpPr>
              <p:cNvPr id="26" name="Subtitle 2">
                <a:extLst>
                  <a:ext uri="{FF2B5EF4-FFF2-40B4-BE49-F238E27FC236}">
                    <a16:creationId xmlns:a16="http://schemas.microsoft.com/office/drawing/2014/main" id="{E4072A94-257F-488A-B825-AB1FA445531C}"/>
                  </a:ext>
                </a:extLst>
              </p:cNvPr>
              <p:cNvSpPr txBox="1">
                <a:spLocks/>
              </p:cNvSpPr>
              <p:nvPr/>
            </p:nvSpPr>
            <p:spPr>
              <a:xfrm>
                <a:off x="1961626" y="4492568"/>
                <a:ext cx="2648474" cy="776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rgbClr val="002060"/>
                    </a:solidFill>
                  </a:rPr>
                  <a:t>position </a:t>
                </a:r>
                <a14:m>
                  <m:oMath xmlns:m="http://schemas.openxmlformats.org/officeDocument/2006/math">
                    <m:r>
                      <a:rPr lang="en-US" sz="4000" b="0" i="1" smtClean="0">
                        <a:solidFill>
                          <a:srgbClr val="002060"/>
                        </a:solidFill>
                        <a:latin typeface="Cambria Math" panose="02040503050406030204" pitchFamily="18" charset="0"/>
                      </a:rPr>
                      <m:t>𝑥</m:t>
                    </m:r>
                  </m:oMath>
                </a14:m>
                <a:endParaRPr lang="en-US" sz="2000" dirty="0">
                  <a:solidFill>
                    <a:srgbClr val="002060"/>
                  </a:solidFill>
                </a:endParaRPr>
              </a:p>
            </p:txBody>
          </p:sp>
        </mc:Choice>
        <mc:Fallback xmlns="">
          <p:sp>
            <p:nvSpPr>
              <p:cNvPr id="26" name="Subtitle 2">
                <a:extLst>
                  <a:ext uri="{FF2B5EF4-FFF2-40B4-BE49-F238E27FC236}">
                    <a16:creationId xmlns:a16="http://schemas.microsoft.com/office/drawing/2014/main" id="{E4072A94-257F-488A-B825-AB1FA445531C}"/>
                  </a:ext>
                </a:extLst>
              </p:cNvPr>
              <p:cNvSpPr txBox="1">
                <a:spLocks noRot="1" noChangeAspect="1" noMove="1" noResize="1" noEditPoints="1" noAdjustHandles="1" noChangeArrowheads="1" noChangeShapeType="1" noTextEdit="1"/>
              </p:cNvSpPr>
              <p:nvPr/>
            </p:nvSpPr>
            <p:spPr>
              <a:xfrm>
                <a:off x="1961626" y="4492568"/>
                <a:ext cx="2648474" cy="776913"/>
              </a:xfrm>
              <a:prstGeom prst="rect">
                <a:avLst/>
              </a:prstGeom>
              <a:blipFill>
                <a:blip r:embed="rId10"/>
                <a:stretch>
                  <a:fillRect l="-922" t="-22047" b="-16535"/>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7" name="Subtitle 2">
                <a:extLst>
                  <a:ext uri="{FF2B5EF4-FFF2-40B4-BE49-F238E27FC236}">
                    <a16:creationId xmlns:a16="http://schemas.microsoft.com/office/drawing/2014/main" id="{01E3ABFC-89DB-4C7A-9E1C-245AB799B059}"/>
                  </a:ext>
                </a:extLst>
              </p:cNvPr>
              <p:cNvSpPr txBox="1">
                <a:spLocks/>
              </p:cNvSpPr>
              <p:nvPr/>
            </p:nvSpPr>
            <p:spPr>
              <a:xfrm>
                <a:off x="872548" y="73292"/>
                <a:ext cx="2648474" cy="757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chemeClr val="accent6">
                        <a:lumMod val="50000"/>
                      </a:schemeClr>
                    </a:solidFill>
                  </a:rPr>
                  <a:t>time </a:t>
                </a:r>
                <a14:m>
                  <m:oMath xmlns:m="http://schemas.openxmlformats.org/officeDocument/2006/math">
                    <m:r>
                      <a:rPr lang="en-US" sz="4000" b="0" i="1" smtClean="0">
                        <a:solidFill>
                          <a:schemeClr val="accent6">
                            <a:lumMod val="50000"/>
                          </a:schemeClr>
                        </a:solidFill>
                        <a:latin typeface="Cambria Math" panose="02040503050406030204" pitchFamily="18" charset="0"/>
                      </a:rPr>
                      <m:t>𝑡</m:t>
                    </m:r>
                  </m:oMath>
                </a14:m>
                <a:r>
                  <a:rPr lang="en-US" sz="4000" dirty="0">
                    <a:solidFill>
                      <a:schemeClr val="accent6">
                        <a:lumMod val="50000"/>
                      </a:schemeClr>
                    </a:solidFill>
                  </a:rPr>
                  <a:t> </a:t>
                </a:r>
                <a:endParaRPr lang="en-US" sz="2000" dirty="0">
                  <a:solidFill>
                    <a:schemeClr val="accent6">
                      <a:lumMod val="50000"/>
                    </a:schemeClr>
                  </a:solidFill>
                </a:endParaRPr>
              </a:p>
            </p:txBody>
          </p:sp>
        </mc:Choice>
        <mc:Fallback xmlns="">
          <p:sp>
            <p:nvSpPr>
              <p:cNvPr id="27" name="Subtitle 2">
                <a:extLst>
                  <a:ext uri="{FF2B5EF4-FFF2-40B4-BE49-F238E27FC236}">
                    <a16:creationId xmlns:a16="http://schemas.microsoft.com/office/drawing/2014/main" id="{01E3ABFC-89DB-4C7A-9E1C-245AB799B059}"/>
                  </a:ext>
                </a:extLst>
              </p:cNvPr>
              <p:cNvSpPr txBox="1">
                <a:spLocks noRot="1" noChangeAspect="1" noMove="1" noResize="1" noEditPoints="1" noAdjustHandles="1" noChangeArrowheads="1" noChangeShapeType="1" noTextEdit="1"/>
              </p:cNvSpPr>
              <p:nvPr/>
            </p:nvSpPr>
            <p:spPr>
              <a:xfrm>
                <a:off x="872548" y="73292"/>
                <a:ext cx="2648474" cy="757540"/>
              </a:xfrm>
              <a:prstGeom prst="rect">
                <a:avLst/>
              </a:prstGeom>
              <a:blipFill>
                <a:blip r:embed="rId5"/>
                <a:stretch>
                  <a:fillRect t="-22581" b="-19355"/>
                </a:stretch>
              </a:blipFill>
            </p:spPr>
            <p:txBody>
              <a:bodyPr/>
              <a:lstStyle/>
              <a:p>
                <a:r>
                  <a:rPr lang="en-CA">
                    <a:noFill/>
                  </a:rPr>
                  <a:t> </a:t>
                </a:r>
              </a:p>
            </p:txBody>
          </p:sp>
        </mc:Fallback>
      </mc:AlternateContent>
      <p:cxnSp>
        <p:nvCxnSpPr>
          <p:cNvPr id="30" name="Straight Connector 29">
            <a:extLst>
              <a:ext uri="{FF2B5EF4-FFF2-40B4-BE49-F238E27FC236}">
                <a16:creationId xmlns:a16="http://schemas.microsoft.com/office/drawing/2014/main" id="{2CE78804-37DF-4ACA-B522-EA25133D71E6}"/>
              </a:ext>
            </a:extLst>
          </p:cNvPr>
          <p:cNvCxnSpPr>
            <a:cxnSpLocks/>
          </p:cNvCxnSpPr>
          <p:nvPr/>
        </p:nvCxnSpPr>
        <p:spPr>
          <a:xfrm>
            <a:off x="3125383" y="5059931"/>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69A8BDA-641E-4F91-A78E-D95A6158231B}"/>
              </a:ext>
            </a:extLst>
          </p:cNvPr>
          <p:cNvSpPr txBox="1"/>
          <p:nvPr/>
        </p:nvSpPr>
        <p:spPr>
          <a:xfrm>
            <a:off x="2637769" y="5197825"/>
            <a:ext cx="1019831"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100m</a:t>
            </a:r>
            <a:endParaRPr lang="en-CA" sz="2800" dirty="0">
              <a:solidFill>
                <a:srgbClr val="002060"/>
              </a:solidFill>
            </a:endParaRPr>
          </a:p>
        </p:txBody>
      </p:sp>
      <p:sp>
        <p:nvSpPr>
          <p:cNvPr id="33" name="TextBox 32">
            <a:extLst>
              <a:ext uri="{FF2B5EF4-FFF2-40B4-BE49-F238E27FC236}">
                <a16:creationId xmlns:a16="http://schemas.microsoft.com/office/drawing/2014/main" id="{3FEE820F-4081-4EAE-B125-79B23A1CDAC0}"/>
              </a:ext>
            </a:extLst>
          </p:cNvPr>
          <p:cNvSpPr txBox="1"/>
          <p:nvPr/>
        </p:nvSpPr>
        <p:spPr>
          <a:xfrm>
            <a:off x="1882119" y="5242275"/>
            <a:ext cx="603050" cy="369332"/>
          </a:xfrm>
          <a:prstGeom prst="rect">
            <a:avLst/>
          </a:prstGeom>
          <a:solidFill>
            <a:schemeClr val="bg1"/>
          </a:solidFill>
          <a:effectLst>
            <a:softEdge rad="127000"/>
          </a:effectLst>
        </p:spPr>
        <p:txBody>
          <a:bodyPr wrap="none" rtlCol="0">
            <a:spAutoFit/>
          </a:bodyPr>
          <a:lstStyle/>
          <a:p>
            <a:r>
              <a:rPr lang="en-US" dirty="0">
                <a:solidFill>
                  <a:srgbClr val="002060"/>
                </a:solidFill>
              </a:rPr>
              <a:t>50m</a:t>
            </a:r>
            <a:endParaRPr lang="en-CA" dirty="0">
              <a:solidFill>
                <a:srgbClr val="002060"/>
              </a:solidFill>
            </a:endParaRPr>
          </a:p>
        </p:txBody>
      </p:sp>
      <p:sp>
        <p:nvSpPr>
          <p:cNvPr id="34" name="TextBox 33">
            <a:extLst>
              <a:ext uri="{FF2B5EF4-FFF2-40B4-BE49-F238E27FC236}">
                <a16:creationId xmlns:a16="http://schemas.microsoft.com/office/drawing/2014/main" id="{D264E8E5-D4E7-4E12-8C40-5E4F1F8EC977}"/>
              </a:ext>
            </a:extLst>
          </p:cNvPr>
          <p:cNvSpPr txBox="1"/>
          <p:nvPr/>
        </p:nvSpPr>
        <p:spPr>
          <a:xfrm>
            <a:off x="3691869" y="5241561"/>
            <a:ext cx="720069" cy="369332"/>
          </a:xfrm>
          <a:prstGeom prst="rect">
            <a:avLst/>
          </a:prstGeom>
          <a:solidFill>
            <a:schemeClr val="bg1"/>
          </a:solidFill>
          <a:effectLst>
            <a:softEdge rad="127000"/>
          </a:effectLst>
        </p:spPr>
        <p:txBody>
          <a:bodyPr wrap="none" rtlCol="0">
            <a:spAutoFit/>
          </a:bodyPr>
          <a:lstStyle/>
          <a:p>
            <a:r>
              <a:rPr lang="en-US" dirty="0">
                <a:solidFill>
                  <a:srgbClr val="002060"/>
                </a:solidFill>
              </a:rPr>
              <a:t>150m</a:t>
            </a:r>
            <a:endParaRPr lang="en-CA" dirty="0">
              <a:solidFill>
                <a:srgbClr val="002060"/>
              </a:solidFill>
            </a:endParaRPr>
          </a:p>
        </p:txBody>
      </p:sp>
      <p:sp>
        <p:nvSpPr>
          <p:cNvPr id="43" name="TextBox 42">
            <a:extLst>
              <a:ext uri="{FF2B5EF4-FFF2-40B4-BE49-F238E27FC236}">
                <a16:creationId xmlns:a16="http://schemas.microsoft.com/office/drawing/2014/main" id="{E59FD84C-D4E6-4D55-9E94-86649C5EDFC6}"/>
              </a:ext>
            </a:extLst>
          </p:cNvPr>
          <p:cNvSpPr txBox="1"/>
          <p:nvPr/>
        </p:nvSpPr>
        <p:spPr>
          <a:xfrm>
            <a:off x="916919" y="5188947"/>
            <a:ext cx="654346"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0m</a:t>
            </a:r>
            <a:endParaRPr lang="en-CA" sz="2800" dirty="0">
              <a:solidFill>
                <a:srgbClr val="002060"/>
              </a:solidFill>
            </a:endParaRPr>
          </a:p>
        </p:txBody>
      </p:sp>
      <p:sp>
        <p:nvSpPr>
          <p:cNvPr id="44" name="TextBox 43">
            <a:extLst>
              <a:ext uri="{FF2B5EF4-FFF2-40B4-BE49-F238E27FC236}">
                <a16:creationId xmlns:a16="http://schemas.microsoft.com/office/drawing/2014/main" id="{F1483963-0E0B-4728-B540-7E33B23B0AD0}"/>
              </a:ext>
            </a:extLst>
          </p:cNvPr>
          <p:cNvSpPr txBox="1"/>
          <p:nvPr/>
        </p:nvSpPr>
        <p:spPr>
          <a:xfrm>
            <a:off x="-7914" y="5249399"/>
            <a:ext cx="673582" cy="369332"/>
          </a:xfrm>
          <a:prstGeom prst="rect">
            <a:avLst/>
          </a:prstGeom>
          <a:solidFill>
            <a:schemeClr val="bg1"/>
          </a:solidFill>
          <a:effectLst>
            <a:softEdge rad="127000"/>
          </a:effectLst>
        </p:spPr>
        <p:txBody>
          <a:bodyPr wrap="none" rtlCol="0">
            <a:spAutoFit/>
          </a:bodyPr>
          <a:lstStyle/>
          <a:p>
            <a:r>
              <a:rPr lang="en-US" dirty="0">
                <a:solidFill>
                  <a:srgbClr val="002060"/>
                </a:solidFill>
              </a:rPr>
              <a:t>-50m</a:t>
            </a:r>
            <a:endParaRPr lang="en-CA" dirty="0">
              <a:solidFill>
                <a:srgbClr val="002060"/>
              </a:solidFill>
            </a:endParaRPr>
          </a:p>
        </p:txBody>
      </p:sp>
      <p:cxnSp>
        <p:nvCxnSpPr>
          <p:cNvPr id="45" name="Straight Connector 44">
            <a:extLst>
              <a:ext uri="{FF2B5EF4-FFF2-40B4-BE49-F238E27FC236}">
                <a16:creationId xmlns:a16="http://schemas.microsoft.com/office/drawing/2014/main" id="{1DE0A755-3FCF-46F9-B5B6-E57FE8A3891F}"/>
              </a:ext>
            </a:extLst>
          </p:cNvPr>
          <p:cNvCxnSpPr>
            <a:cxnSpLocks/>
          </p:cNvCxnSpPr>
          <p:nvPr/>
        </p:nvCxnSpPr>
        <p:spPr>
          <a:xfrm flipV="1">
            <a:off x="1278988" y="528669"/>
            <a:ext cx="2381836" cy="4722350"/>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CF75CE8-FD2A-4C60-A885-4DDD4BECC691}"/>
              </a:ext>
            </a:extLst>
          </p:cNvPr>
          <p:cNvCxnSpPr>
            <a:cxnSpLocks/>
          </p:cNvCxnSpPr>
          <p:nvPr/>
        </p:nvCxnSpPr>
        <p:spPr>
          <a:xfrm flipV="1">
            <a:off x="1313160" y="621281"/>
            <a:ext cx="0" cy="459740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pic>
        <p:nvPicPr>
          <p:cNvPr id="97" name="Picture 2" descr="Ford Mustang, Car, Racing Car, Sports Car, Automobile">
            <a:extLst>
              <a:ext uri="{FF2B5EF4-FFF2-40B4-BE49-F238E27FC236}">
                <a16:creationId xmlns:a16="http://schemas.microsoft.com/office/drawing/2014/main" id="{54E47AE8-DCBE-48DA-9358-62661E97BE6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2912792" y="176026"/>
            <a:ext cx="1432144" cy="707075"/>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a:extLst>
              <a:ext uri="{FF2B5EF4-FFF2-40B4-BE49-F238E27FC236}">
                <a16:creationId xmlns:a16="http://schemas.microsoft.com/office/drawing/2014/main" id="{2F21D3EE-C76F-4627-ABEC-2B78FAFE6B2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9095" t="10139" b="5438"/>
          <a:stretch/>
        </p:blipFill>
        <p:spPr bwMode="auto">
          <a:xfrm>
            <a:off x="873884" y="30996"/>
            <a:ext cx="754437" cy="1033388"/>
          </a:xfrm>
          <a:prstGeom prst="rect">
            <a:avLst/>
          </a:prstGeom>
          <a:noFill/>
          <a:extLst>
            <a:ext uri="{909E8E84-426E-40DD-AFC4-6F175D3DCCD1}">
              <a14:hiddenFill xmlns:a14="http://schemas.microsoft.com/office/drawing/2010/main">
                <a:solidFill>
                  <a:srgbClr val="FFFFFF"/>
                </a:solidFill>
              </a14:hiddenFill>
            </a:ext>
          </a:extLst>
        </p:spPr>
      </p:pic>
      <p:sp>
        <p:nvSpPr>
          <p:cNvPr id="64" name="Subtitle 2">
            <a:extLst>
              <a:ext uri="{FF2B5EF4-FFF2-40B4-BE49-F238E27FC236}">
                <a16:creationId xmlns:a16="http://schemas.microsoft.com/office/drawing/2014/main" id="{42845830-6D17-4F88-9F0C-F22A844CB6BA}"/>
              </a:ext>
            </a:extLst>
          </p:cNvPr>
          <p:cNvSpPr txBox="1">
            <a:spLocks/>
          </p:cNvSpPr>
          <p:nvPr/>
        </p:nvSpPr>
        <p:spPr>
          <a:xfrm>
            <a:off x="211793" y="5915585"/>
            <a:ext cx="4709832" cy="781050"/>
          </a:xfrm>
          <a:prstGeom prst="rect">
            <a:avLst/>
          </a:prstGeom>
          <a:ln w="57150">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Frame of the </a:t>
            </a:r>
            <a:r>
              <a:rPr lang="en-US" sz="4000" dirty="0">
                <a:solidFill>
                  <a:srgbClr val="00B0F0"/>
                </a:solidFill>
              </a:rPr>
              <a:t>scientist</a:t>
            </a:r>
          </a:p>
        </p:txBody>
      </p:sp>
      <p:sp>
        <p:nvSpPr>
          <p:cNvPr id="65" name="Subtitle 2">
            <a:extLst>
              <a:ext uri="{FF2B5EF4-FFF2-40B4-BE49-F238E27FC236}">
                <a16:creationId xmlns:a16="http://schemas.microsoft.com/office/drawing/2014/main" id="{26BED04E-E2F6-4ED6-85C0-72F4DD2A380B}"/>
              </a:ext>
            </a:extLst>
          </p:cNvPr>
          <p:cNvSpPr txBox="1">
            <a:spLocks/>
          </p:cNvSpPr>
          <p:nvPr/>
        </p:nvSpPr>
        <p:spPr>
          <a:xfrm>
            <a:off x="7679394" y="5915586"/>
            <a:ext cx="3643030" cy="781050"/>
          </a:xfrm>
          <a:prstGeom prst="rect">
            <a:avLst/>
          </a:prstGeom>
          <a:ln w="57150">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Frame of the </a:t>
            </a:r>
            <a:r>
              <a:rPr lang="en-US" sz="4000" dirty="0">
                <a:solidFill>
                  <a:srgbClr val="FF0000"/>
                </a:solidFill>
              </a:rPr>
              <a:t>car</a:t>
            </a:r>
            <a:endParaRPr lang="en-US" sz="4000" dirty="0"/>
          </a:p>
        </p:txBody>
      </p:sp>
      <mc:AlternateContent xmlns:mc="http://schemas.openxmlformats.org/markup-compatibility/2006" xmlns:a14="http://schemas.microsoft.com/office/drawing/2010/main">
        <mc:Choice Requires="a14">
          <p:sp>
            <p:nvSpPr>
              <p:cNvPr id="75" name="Subtitle 2">
                <a:extLst>
                  <a:ext uri="{FF2B5EF4-FFF2-40B4-BE49-F238E27FC236}">
                    <a16:creationId xmlns:a16="http://schemas.microsoft.com/office/drawing/2014/main" id="{A85D7B96-AD04-4816-9C46-391E85CC1142}"/>
                  </a:ext>
                </a:extLst>
              </p:cNvPr>
              <p:cNvSpPr txBox="1">
                <a:spLocks/>
              </p:cNvSpPr>
              <p:nvPr/>
            </p:nvSpPr>
            <p:spPr>
              <a:xfrm>
                <a:off x="3071535" y="2195233"/>
                <a:ext cx="4808442" cy="781050"/>
              </a:xfrm>
              <a:prstGeom prst="rect">
                <a:avLst/>
              </a:prstGeom>
              <a:solidFill>
                <a:schemeClr val="bg1"/>
              </a:solidFill>
              <a:ln w="57150">
                <a:noFill/>
              </a:ln>
              <a:effectLst>
                <a:softEdge rad="63500"/>
              </a:effectLst>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 xmlns:m="http://schemas.openxmlformats.org/officeDocument/2006/math">
                    <m:r>
                      <a:rPr lang="en-US" sz="5400" b="0" i="1" smtClean="0">
                        <a:latin typeface="Cambria Math" panose="02040503050406030204" pitchFamily="18" charset="0"/>
                        <a:ea typeface="Cambria Math" panose="02040503050406030204" pitchFamily="18" charset="0"/>
                      </a:rPr>
                      <m:t>⇐</m:t>
                    </m:r>
                  </m:oMath>
                </a14:m>
                <a:r>
                  <a:rPr lang="en-US" sz="5400" dirty="0"/>
                  <a:t> Equivalent </a:t>
                </a:r>
                <a14:m>
                  <m:oMath xmlns:m="http://schemas.openxmlformats.org/officeDocument/2006/math">
                    <m:r>
                      <a:rPr lang="en-US" sz="5400" b="0" i="1" smtClean="0">
                        <a:latin typeface="Cambria Math" panose="02040503050406030204" pitchFamily="18" charset="0"/>
                      </a:rPr>
                      <m:t>⇒</m:t>
                    </m:r>
                  </m:oMath>
                </a14:m>
                <a:endParaRPr lang="en-US" sz="5400" dirty="0"/>
              </a:p>
            </p:txBody>
          </p:sp>
        </mc:Choice>
        <mc:Fallback xmlns="">
          <p:sp>
            <p:nvSpPr>
              <p:cNvPr id="75" name="Subtitle 2">
                <a:extLst>
                  <a:ext uri="{FF2B5EF4-FFF2-40B4-BE49-F238E27FC236}">
                    <a16:creationId xmlns:a16="http://schemas.microsoft.com/office/drawing/2014/main" id="{A85D7B96-AD04-4816-9C46-391E85CC1142}"/>
                  </a:ext>
                </a:extLst>
              </p:cNvPr>
              <p:cNvSpPr txBox="1">
                <a:spLocks noRot="1" noChangeAspect="1" noMove="1" noResize="1" noEditPoints="1" noAdjustHandles="1" noChangeArrowheads="1" noChangeShapeType="1" noTextEdit="1"/>
              </p:cNvSpPr>
              <p:nvPr/>
            </p:nvSpPr>
            <p:spPr>
              <a:xfrm>
                <a:off x="3071535" y="2195233"/>
                <a:ext cx="4808442" cy="781050"/>
              </a:xfrm>
              <a:prstGeom prst="rect">
                <a:avLst/>
              </a:prstGeom>
              <a:blipFill>
                <a:blip r:embed="rId11"/>
                <a:stretch>
                  <a:fillRect t="-35156" b="-51563"/>
                </a:stretch>
              </a:blipFill>
              <a:ln w="57150">
                <a:noFill/>
              </a:ln>
              <a:effectLst>
                <a:softEdge rad="63500"/>
              </a:effectLst>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1374564814"/>
      </p:ext>
    </p:extLst>
  </p:cSld>
  <p:clrMapOvr>
    <a:masterClrMapping/>
  </p:clrMapOvr>
  <mc:AlternateContent xmlns:mc="http://schemas.openxmlformats.org/markup-compatibility/2006" xmlns:p14="http://schemas.microsoft.com/office/powerpoint/2010/main">
    <mc:Choice Requires="p14">
      <p:transition spd="med" p14:dur="700" advTm="2346">
        <p:fade/>
      </p:transition>
    </mc:Choice>
    <mc:Fallback xmlns="">
      <p:transition spd="med" advTm="2346">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FCBFB74D-52CF-404A-A99A-BB2EBEF960E8}"/>
              </a:ext>
            </a:extLst>
          </p:cNvPr>
          <p:cNvGrpSpPr/>
          <p:nvPr/>
        </p:nvGrpSpPr>
        <p:grpSpPr>
          <a:xfrm>
            <a:off x="0" y="5840110"/>
            <a:ext cx="12192000" cy="1033388"/>
            <a:chOff x="0" y="5840110"/>
            <a:chExt cx="12192000" cy="1033388"/>
          </a:xfrm>
        </p:grpSpPr>
        <p:sp>
          <p:nvSpPr>
            <p:cNvPr id="106" name="Rectangle 105">
              <a:extLst>
                <a:ext uri="{FF2B5EF4-FFF2-40B4-BE49-F238E27FC236}">
                  <a16:creationId xmlns:a16="http://schemas.microsoft.com/office/drawing/2014/main" id="{695C5A43-5077-4FD8-8D2F-C7154B48C8E7}"/>
                </a:ext>
              </a:extLst>
            </p:cNvPr>
            <p:cNvSpPr/>
            <p:nvPr/>
          </p:nvSpPr>
          <p:spPr>
            <a:xfrm>
              <a:off x="0" y="5899816"/>
              <a:ext cx="12192000" cy="903942"/>
            </a:xfrm>
            <a:prstGeom prst="rect">
              <a:avLst/>
            </a:prstGeom>
            <a:solidFill>
              <a:srgbClr val="FFF2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1" name="Group 20">
              <a:extLst>
                <a:ext uri="{FF2B5EF4-FFF2-40B4-BE49-F238E27FC236}">
                  <a16:creationId xmlns:a16="http://schemas.microsoft.com/office/drawing/2014/main" id="{4492E061-177A-4EAE-BBDC-2DA794C6D70B}"/>
                </a:ext>
              </a:extLst>
            </p:cNvPr>
            <p:cNvGrpSpPr/>
            <p:nvPr/>
          </p:nvGrpSpPr>
          <p:grpSpPr>
            <a:xfrm>
              <a:off x="8262290" y="5840110"/>
              <a:ext cx="1432144" cy="1033388"/>
              <a:chOff x="7157390" y="5824612"/>
              <a:chExt cx="1432144" cy="1033388"/>
            </a:xfrm>
          </p:grpSpPr>
          <p:pic>
            <p:nvPicPr>
              <p:cNvPr id="60" name="Picture 2" descr="Ford Mustang, Car, Racing Car, Sports Car, Automobile">
                <a:extLst>
                  <a:ext uri="{FF2B5EF4-FFF2-40B4-BE49-F238E27FC236}">
                    <a16:creationId xmlns:a16="http://schemas.microsoft.com/office/drawing/2014/main" id="{EDFE5CB6-0FC6-4CFB-B40F-7F126B06FD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157390" y="5981699"/>
                <a:ext cx="1432144" cy="70707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0CC098F-99AC-4516-86CD-568109076D9B}"/>
                  </a:ext>
                </a:extLst>
              </p:cNvPr>
              <p:cNvGrpSpPr/>
              <p:nvPr/>
            </p:nvGrpSpPr>
            <p:grpSpPr>
              <a:xfrm>
                <a:off x="7394120" y="5824612"/>
                <a:ext cx="1059317" cy="1033388"/>
                <a:chOff x="7394120" y="5824612"/>
                <a:chExt cx="1059317" cy="1033388"/>
              </a:xfrm>
            </p:grpSpPr>
            <p:pic>
              <p:nvPicPr>
                <p:cNvPr id="56" name="Picture 2">
                  <a:extLst>
                    <a:ext uri="{FF2B5EF4-FFF2-40B4-BE49-F238E27FC236}">
                      <a16:creationId xmlns:a16="http://schemas.microsoft.com/office/drawing/2014/main" id="{3F121586-F998-4FC7-8C03-E54F7E6C1D4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10" t="39449" r="29645" b="9981"/>
                <a:stretch/>
              </p:blipFill>
              <p:spPr bwMode="auto">
                <a:xfrm flipH="1">
                  <a:off x="7394120" y="6057230"/>
                  <a:ext cx="1059317" cy="547657"/>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a:extLst>
                    <a:ext uri="{FF2B5EF4-FFF2-40B4-BE49-F238E27FC236}">
                      <a16:creationId xmlns:a16="http://schemas.microsoft.com/office/drawing/2014/main" id="{90E8F13F-6165-4352-9DF2-603FFF06552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7549004" y="5824612"/>
                  <a:ext cx="754437" cy="1033388"/>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32" name="Group 31">
            <a:extLst>
              <a:ext uri="{FF2B5EF4-FFF2-40B4-BE49-F238E27FC236}">
                <a16:creationId xmlns:a16="http://schemas.microsoft.com/office/drawing/2014/main" id="{11319A30-D697-4DA7-A791-16AE72AA2426}"/>
              </a:ext>
            </a:extLst>
          </p:cNvPr>
          <p:cNvGrpSpPr/>
          <p:nvPr/>
        </p:nvGrpSpPr>
        <p:grpSpPr>
          <a:xfrm>
            <a:off x="0" y="4709036"/>
            <a:ext cx="12192000" cy="1033388"/>
            <a:chOff x="0" y="4709036"/>
            <a:chExt cx="12192000" cy="1033388"/>
          </a:xfrm>
          <a:solidFill>
            <a:srgbClr val="FFF2BE"/>
          </a:solidFill>
        </p:grpSpPr>
        <p:sp>
          <p:nvSpPr>
            <p:cNvPr id="105" name="Rectangle 104">
              <a:extLst>
                <a:ext uri="{FF2B5EF4-FFF2-40B4-BE49-F238E27FC236}">
                  <a16:creationId xmlns:a16="http://schemas.microsoft.com/office/drawing/2014/main" id="{96C901EC-6523-402E-916A-ADB902DDCB21}"/>
                </a:ext>
              </a:extLst>
            </p:cNvPr>
            <p:cNvSpPr/>
            <p:nvPr/>
          </p:nvSpPr>
          <p:spPr>
            <a:xfrm>
              <a:off x="0" y="4803134"/>
              <a:ext cx="12192000" cy="903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 name="Group 5">
              <a:extLst>
                <a:ext uri="{FF2B5EF4-FFF2-40B4-BE49-F238E27FC236}">
                  <a16:creationId xmlns:a16="http://schemas.microsoft.com/office/drawing/2014/main" id="{F4316B31-DCCF-4C49-85FD-1CC8EF37C24C}"/>
                </a:ext>
              </a:extLst>
            </p:cNvPr>
            <p:cNvGrpSpPr/>
            <p:nvPr/>
          </p:nvGrpSpPr>
          <p:grpSpPr>
            <a:xfrm>
              <a:off x="6701832" y="4709036"/>
              <a:ext cx="3623974" cy="1033388"/>
              <a:chOff x="5596932" y="4968632"/>
              <a:chExt cx="3623974" cy="1033388"/>
            </a:xfrm>
            <a:grpFill/>
          </p:grpSpPr>
          <p:pic>
            <p:nvPicPr>
              <p:cNvPr id="58" name="Picture 2">
                <a:extLst>
                  <a:ext uri="{FF2B5EF4-FFF2-40B4-BE49-F238E27FC236}">
                    <a16:creationId xmlns:a16="http://schemas.microsoft.com/office/drawing/2014/main" id="{7F25930F-A037-40B1-BA60-814A60F1F77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7548641" y="4968632"/>
                <a:ext cx="754437" cy="1033388"/>
              </a:xfrm>
              <a:prstGeom prst="rect">
                <a:avLst/>
              </a:prstGeom>
              <a:grpFill/>
            </p:spPr>
          </p:pic>
          <p:pic>
            <p:nvPicPr>
              <p:cNvPr id="69" name="Picture 2" descr="Ford Mustang, Car, Racing Car, Sports Car, Automobile">
                <a:extLst>
                  <a:ext uri="{FF2B5EF4-FFF2-40B4-BE49-F238E27FC236}">
                    <a16:creationId xmlns:a16="http://schemas.microsoft.com/office/drawing/2014/main" id="{FC3FEED2-F793-489E-A5AC-9A89830F34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788762" y="5103585"/>
                <a:ext cx="1432144" cy="707075"/>
              </a:xfrm>
              <a:prstGeom prst="rect">
                <a:avLst/>
              </a:prstGeom>
              <a:noFill/>
            </p:spPr>
          </p:pic>
          <p:pic>
            <p:nvPicPr>
              <p:cNvPr id="86" name="Picture 2">
                <a:extLst>
                  <a:ext uri="{FF2B5EF4-FFF2-40B4-BE49-F238E27FC236}">
                    <a16:creationId xmlns:a16="http://schemas.microsoft.com/office/drawing/2014/main" id="{78B80FDC-0223-4B2E-A5B7-06468C7C295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010" t="39449" r="29645" b="9981"/>
              <a:stretch/>
            </p:blipFill>
            <p:spPr bwMode="auto">
              <a:xfrm flipH="1">
                <a:off x="5596932" y="5241108"/>
                <a:ext cx="1059317" cy="547657"/>
              </a:xfrm>
              <a:prstGeom prst="rect">
                <a:avLst/>
              </a:prstGeom>
              <a:grpFill/>
            </p:spPr>
          </p:pic>
        </p:grpSp>
      </p:grpSp>
      <p:grpSp>
        <p:nvGrpSpPr>
          <p:cNvPr id="34" name="Group 33">
            <a:extLst>
              <a:ext uri="{FF2B5EF4-FFF2-40B4-BE49-F238E27FC236}">
                <a16:creationId xmlns:a16="http://schemas.microsoft.com/office/drawing/2014/main" id="{06B682D1-EC73-4811-89B1-E372E732A0B8}"/>
              </a:ext>
            </a:extLst>
          </p:cNvPr>
          <p:cNvGrpSpPr/>
          <p:nvPr/>
        </p:nvGrpSpPr>
        <p:grpSpPr>
          <a:xfrm>
            <a:off x="0" y="3546471"/>
            <a:ext cx="12192000" cy="1033388"/>
            <a:chOff x="0" y="3546471"/>
            <a:chExt cx="12192000" cy="1033388"/>
          </a:xfrm>
        </p:grpSpPr>
        <p:sp>
          <p:nvSpPr>
            <p:cNvPr id="104" name="Rectangle 103">
              <a:extLst>
                <a:ext uri="{FF2B5EF4-FFF2-40B4-BE49-F238E27FC236}">
                  <a16:creationId xmlns:a16="http://schemas.microsoft.com/office/drawing/2014/main" id="{79C67A94-E3EC-45C7-9E11-D60368FA9E74}"/>
                </a:ext>
              </a:extLst>
            </p:cNvPr>
            <p:cNvSpPr/>
            <p:nvPr/>
          </p:nvSpPr>
          <p:spPr>
            <a:xfrm>
              <a:off x="0" y="3618344"/>
              <a:ext cx="12192000" cy="903942"/>
            </a:xfrm>
            <a:prstGeom prst="rect">
              <a:avLst/>
            </a:prstGeom>
            <a:solidFill>
              <a:srgbClr val="FFF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8" name="Group 7">
              <a:extLst>
                <a:ext uri="{FF2B5EF4-FFF2-40B4-BE49-F238E27FC236}">
                  <a16:creationId xmlns:a16="http://schemas.microsoft.com/office/drawing/2014/main" id="{42E0C1DB-6991-4D12-8C6A-6411B6869022}"/>
                </a:ext>
              </a:extLst>
            </p:cNvPr>
            <p:cNvGrpSpPr/>
            <p:nvPr/>
          </p:nvGrpSpPr>
          <p:grpSpPr>
            <a:xfrm>
              <a:off x="5087965" y="3546471"/>
              <a:ext cx="5622470" cy="1033388"/>
              <a:chOff x="3983065" y="4046613"/>
              <a:chExt cx="5622470" cy="1033388"/>
            </a:xfrm>
          </p:grpSpPr>
          <p:pic>
            <p:nvPicPr>
              <p:cNvPr id="64" name="Picture 2">
                <a:extLst>
                  <a:ext uri="{FF2B5EF4-FFF2-40B4-BE49-F238E27FC236}">
                    <a16:creationId xmlns:a16="http://schemas.microsoft.com/office/drawing/2014/main" id="{D1BAEEAE-4C94-4BD0-8547-58125FAD0CE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7548641" y="4046613"/>
                <a:ext cx="754437" cy="1033388"/>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descr="Ford Mustang, Car, Racing Car, Sports Car, Automobile">
                <a:extLst>
                  <a:ext uri="{FF2B5EF4-FFF2-40B4-BE49-F238E27FC236}">
                    <a16:creationId xmlns:a16="http://schemas.microsoft.com/office/drawing/2014/main" id="{9EEFBF65-3A5D-4925-A69F-AD6CA41330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8173391" y="4167414"/>
                <a:ext cx="1432144" cy="707075"/>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
                <a:extLst>
                  <a:ext uri="{FF2B5EF4-FFF2-40B4-BE49-F238E27FC236}">
                    <a16:creationId xmlns:a16="http://schemas.microsoft.com/office/drawing/2014/main" id="{EB8B18DB-B000-47AB-B51F-C5CEF670EBF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10" t="39449" r="29645" b="9981"/>
              <a:stretch/>
            </p:blipFill>
            <p:spPr bwMode="auto">
              <a:xfrm flipH="1">
                <a:off x="3983065" y="4293129"/>
                <a:ext cx="1059317" cy="54765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5" name="Group 34">
            <a:extLst>
              <a:ext uri="{FF2B5EF4-FFF2-40B4-BE49-F238E27FC236}">
                <a16:creationId xmlns:a16="http://schemas.microsoft.com/office/drawing/2014/main" id="{01BDE4A6-508F-437C-B3D8-C05317A3A68F}"/>
              </a:ext>
            </a:extLst>
          </p:cNvPr>
          <p:cNvGrpSpPr/>
          <p:nvPr/>
        </p:nvGrpSpPr>
        <p:grpSpPr>
          <a:xfrm>
            <a:off x="0" y="2380638"/>
            <a:ext cx="12192000" cy="1033388"/>
            <a:chOff x="0" y="2380638"/>
            <a:chExt cx="12192000" cy="1033388"/>
          </a:xfrm>
          <a:solidFill>
            <a:srgbClr val="FFF2AA"/>
          </a:solidFill>
        </p:grpSpPr>
        <p:sp>
          <p:nvSpPr>
            <p:cNvPr id="103" name="Rectangle 102">
              <a:extLst>
                <a:ext uri="{FF2B5EF4-FFF2-40B4-BE49-F238E27FC236}">
                  <a16:creationId xmlns:a16="http://schemas.microsoft.com/office/drawing/2014/main" id="{7ABAB5A3-1E6B-4B78-A467-B5B1D1520762}"/>
                </a:ext>
              </a:extLst>
            </p:cNvPr>
            <p:cNvSpPr/>
            <p:nvPr/>
          </p:nvSpPr>
          <p:spPr>
            <a:xfrm>
              <a:off x="0" y="2441563"/>
              <a:ext cx="12192000" cy="903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9" name="Group 8">
              <a:extLst>
                <a:ext uri="{FF2B5EF4-FFF2-40B4-BE49-F238E27FC236}">
                  <a16:creationId xmlns:a16="http://schemas.microsoft.com/office/drawing/2014/main" id="{B6633948-B440-464C-B5C3-FC96A2ED3F99}"/>
                </a:ext>
              </a:extLst>
            </p:cNvPr>
            <p:cNvGrpSpPr/>
            <p:nvPr/>
          </p:nvGrpSpPr>
          <p:grpSpPr>
            <a:xfrm>
              <a:off x="3367225" y="2380638"/>
              <a:ext cx="7843953" cy="1033388"/>
              <a:chOff x="2262325" y="3045126"/>
              <a:chExt cx="7843953" cy="1033388"/>
            </a:xfrm>
            <a:grpFill/>
          </p:grpSpPr>
          <p:pic>
            <p:nvPicPr>
              <p:cNvPr id="65" name="Picture 2">
                <a:extLst>
                  <a:ext uri="{FF2B5EF4-FFF2-40B4-BE49-F238E27FC236}">
                    <a16:creationId xmlns:a16="http://schemas.microsoft.com/office/drawing/2014/main" id="{3DA7A880-06FE-40BB-A4C8-A66A77205FA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7548641" y="3045126"/>
                <a:ext cx="754437" cy="1033388"/>
              </a:xfrm>
              <a:prstGeom prst="rect">
                <a:avLst/>
              </a:prstGeom>
              <a:grpFill/>
            </p:spPr>
          </p:pic>
          <p:pic>
            <p:nvPicPr>
              <p:cNvPr id="82" name="Picture 2" descr="Ford Mustang, Car, Racing Car, Sports Car, Automobile">
                <a:extLst>
                  <a:ext uri="{FF2B5EF4-FFF2-40B4-BE49-F238E27FC236}">
                    <a16:creationId xmlns:a16="http://schemas.microsoft.com/office/drawing/2014/main" id="{5B17E3D1-DB3C-4E74-B822-B1A094DEEA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8674134" y="3202214"/>
                <a:ext cx="1432144" cy="707075"/>
              </a:xfrm>
              <a:prstGeom prst="rect">
                <a:avLst/>
              </a:prstGeom>
              <a:grpFill/>
            </p:spPr>
          </p:pic>
          <p:pic>
            <p:nvPicPr>
              <p:cNvPr id="89" name="Picture 2">
                <a:extLst>
                  <a:ext uri="{FF2B5EF4-FFF2-40B4-BE49-F238E27FC236}">
                    <a16:creationId xmlns:a16="http://schemas.microsoft.com/office/drawing/2014/main" id="{91144142-8F7A-4884-8150-8B5B25309EF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10" t="39449" r="29645" b="9981"/>
              <a:stretch/>
            </p:blipFill>
            <p:spPr bwMode="auto">
              <a:xfrm flipH="1">
                <a:off x="2262325" y="3320442"/>
                <a:ext cx="1059317" cy="547657"/>
              </a:xfrm>
              <a:prstGeom prst="rect">
                <a:avLst/>
              </a:prstGeom>
              <a:grpFill/>
            </p:spPr>
          </p:pic>
        </p:grpSp>
      </p:grpSp>
      <p:grpSp>
        <p:nvGrpSpPr>
          <p:cNvPr id="36" name="Group 35">
            <a:extLst>
              <a:ext uri="{FF2B5EF4-FFF2-40B4-BE49-F238E27FC236}">
                <a16:creationId xmlns:a16="http://schemas.microsoft.com/office/drawing/2014/main" id="{C9D350D0-5DED-4D35-836B-4E01A84924C1}"/>
              </a:ext>
            </a:extLst>
          </p:cNvPr>
          <p:cNvGrpSpPr/>
          <p:nvPr/>
        </p:nvGrpSpPr>
        <p:grpSpPr>
          <a:xfrm>
            <a:off x="0" y="1214807"/>
            <a:ext cx="12192000" cy="1033388"/>
            <a:chOff x="0" y="1214807"/>
            <a:chExt cx="12192000" cy="1033388"/>
          </a:xfrm>
        </p:grpSpPr>
        <p:sp>
          <p:nvSpPr>
            <p:cNvPr id="102" name="Rectangle 101">
              <a:extLst>
                <a:ext uri="{FF2B5EF4-FFF2-40B4-BE49-F238E27FC236}">
                  <a16:creationId xmlns:a16="http://schemas.microsoft.com/office/drawing/2014/main" id="{D6E1FEB7-F7C6-4D8C-9A80-D13B9EB67DC3}"/>
                </a:ext>
              </a:extLst>
            </p:cNvPr>
            <p:cNvSpPr/>
            <p:nvPr/>
          </p:nvSpPr>
          <p:spPr>
            <a:xfrm>
              <a:off x="0" y="1303272"/>
              <a:ext cx="12192000" cy="903942"/>
            </a:xfrm>
            <a:prstGeom prst="rect">
              <a:avLst/>
            </a:prstGeom>
            <a:solidFill>
              <a:srgbClr val="FFEB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3" name="Group 12">
              <a:extLst>
                <a:ext uri="{FF2B5EF4-FFF2-40B4-BE49-F238E27FC236}">
                  <a16:creationId xmlns:a16="http://schemas.microsoft.com/office/drawing/2014/main" id="{22B7A3A4-7C10-448B-BC5B-C902BDEBBD89}"/>
                </a:ext>
              </a:extLst>
            </p:cNvPr>
            <p:cNvGrpSpPr/>
            <p:nvPr/>
          </p:nvGrpSpPr>
          <p:grpSpPr>
            <a:xfrm>
              <a:off x="1702988" y="1214807"/>
              <a:ext cx="9936361" cy="1033388"/>
              <a:chOff x="598088" y="2043641"/>
              <a:chExt cx="9936361" cy="1033388"/>
            </a:xfrm>
          </p:grpSpPr>
          <p:pic>
            <p:nvPicPr>
              <p:cNvPr id="66" name="Picture 2">
                <a:extLst>
                  <a:ext uri="{FF2B5EF4-FFF2-40B4-BE49-F238E27FC236}">
                    <a16:creationId xmlns:a16="http://schemas.microsoft.com/office/drawing/2014/main" id="{93C2E913-AD2D-4443-B121-75F141AA602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7548641" y="2043641"/>
                <a:ext cx="754437" cy="1033388"/>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descr="Ford Mustang, Car, Racing Car, Sports Car, Automobile">
                <a:extLst>
                  <a:ext uri="{FF2B5EF4-FFF2-40B4-BE49-F238E27FC236}">
                    <a16:creationId xmlns:a16="http://schemas.microsoft.com/office/drawing/2014/main" id="{A567038E-0E45-411D-B839-3E54CA83C6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102305" y="2280557"/>
                <a:ext cx="1432144" cy="70707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a:extLst>
                  <a:ext uri="{FF2B5EF4-FFF2-40B4-BE49-F238E27FC236}">
                    <a16:creationId xmlns:a16="http://schemas.microsoft.com/office/drawing/2014/main" id="{09B26A63-09E2-4B19-AB1D-DA8080A00EE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10" t="39449" r="29645" b="9981"/>
              <a:stretch/>
            </p:blipFill>
            <p:spPr bwMode="auto">
              <a:xfrm flipH="1">
                <a:off x="598088" y="2341467"/>
                <a:ext cx="1059317" cy="54765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9" name="Group 38">
            <a:extLst>
              <a:ext uri="{FF2B5EF4-FFF2-40B4-BE49-F238E27FC236}">
                <a16:creationId xmlns:a16="http://schemas.microsoft.com/office/drawing/2014/main" id="{D107389A-88A9-4369-B659-BE86B14E307F}"/>
              </a:ext>
            </a:extLst>
          </p:cNvPr>
          <p:cNvGrpSpPr/>
          <p:nvPr/>
        </p:nvGrpSpPr>
        <p:grpSpPr>
          <a:xfrm>
            <a:off x="0" y="57150"/>
            <a:ext cx="12192000" cy="1033388"/>
            <a:chOff x="0" y="57150"/>
            <a:chExt cx="12192000" cy="1033388"/>
          </a:xfrm>
          <a:solidFill>
            <a:srgbClr val="FFEBA0"/>
          </a:solidFill>
        </p:grpSpPr>
        <p:sp>
          <p:nvSpPr>
            <p:cNvPr id="23" name="Rectangle 22">
              <a:extLst>
                <a:ext uri="{FF2B5EF4-FFF2-40B4-BE49-F238E27FC236}">
                  <a16:creationId xmlns:a16="http://schemas.microsoft.com/office/drawing/2014/main" id="{E2D18820-68C6-46D1-82FC-00138406BCB1}"/>
                </a:ext>
              </a:extLst>
            </p:cNvPr>
            <p:cNvSpPr/>
            <p:nvPr/>
          </p:nvSpPr>
          <p:spPr>
            <a:xfrm>
              <a:off x="0" y="108488"/>
              <a:ext cx="12192000" cy="903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4" name="Group 13">
              <a:extLst>
                <a:ext uri="{FF2B5EF4-FFF2-40B4-BE49-F238E27FC236}">
                  <a16:creationId xmlns:a16="http://schemas.microsoft.com/office/drawing/2014/main" id="{890024F4-E5A4-43AC-8C7C-CE58B06F9401}"/>
                </a:ext>
              </a:extLst>
            </p:cNvPr>
            <p:cNvGrpSpPr/>
            <p:nvPr/>
          </p:nvGrpSpPr>
          <p:grpSpPr>
            <a:xfrm>
              <a:off x="65316" y="57150"/>
              <a:ext cx="12060262" cy="1033388"/>
              <a:chOff x="-1039584" y="1187299"/>
              <a:chExt cx="12060262" cy="1033388"/>
            </a:xfrm>
            <a:grpFill/>
          </p:grpSpPr>
          <p:pic>
            <p:nvPicPr>
              <p:cNvPr id="67" name="Picture 2">
                <a:extLst>
                  <a:ext uri="{FF2B5EF4-FFF2-40B4-BE49-F238E27FC236}">
                    <a16:creationId xmlns:a16="http://schemas.microsoft.com/office/drawing/2014/main" id="{9A21C4A2-8249-4468-85E9-3254077E5E0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095" t="10139" b="5438"/>
              <a:stretch/>
            </p:blipFill>
            <p:spPr bwMode="auto">
              <a:xfrm>
                <a:off x="7548641" y="1187299"/>
                <a:ext cx="754437" cy="1033388"/>
              </a:xfrm>
              <a:prstGeom prst="rect">
                <a:avLst/>
              </a:prstGeom>
              <a:grpFill/>
            </p:spPr>
          </p:pic>
          <p:pic>
            <p:nvPicPr>
              <p:cNvPr id="85" name="Picture 2" descr="Ford Mustang, Car, Racing Car, Sports Car, Automobile">
                <a:extLst>
                  <a:ext uri="{FF2B5EF4-FFF2-40B4-BE49-F238E27FC236}">
                    <a16:creationId xmlns:a16="http://schemas.microsoft.com/office/drawing/2014/main" id="{782F1504-392A-4921-B3C3-9120E1246B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588534" y="1344386"/>
                <a:ext cx="1432144" cy="707075"/>
              </a:xfrm>
              <a:prstGeom prst="rect">
                <a:avLst/>
              </a:prstGeom>
              <a:grpFill/>
            </p:spPr>
          </p:pic>
          <p:pic>
            <p:nvPicPr>
              <p:cNvPr id="92" name="Picture 2">
                <a:extLst>
                  <a:ext uri="{FF2B5EF4-FFF2-40B4-BE49-F238E27FC236}">
                    <a16:creationId xmlns:a16="http://schemas.microsoft.com/office/drawing/2014/main" id="{6EF81017-8DA8-4F38-B7EA-609717F68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10" t="39449" r="29645" b="9981"/>
              <a:stretch/>
            </p:blipFill>
            <p:spPr bwMode="auto">
              <a:xfrm flipH="1">
                <a:off x="-1039584" y="1429488"/>
                <a:ext cx="1059317" cy="547657"/>
              </a:xfrm>
              <a:prstGeom prst="rect">
                <a:avLst/>
              </a:prstGeom>
              <a:grpFill/>
            </p:spPr>
          </p:pic>
        </p:grpSp>
      </p:grpSp>
      <p:grpSp>
        <p:nvGrpSpPr>
          <p:cNvPr id="20" name="Group 19">
            <a:extLst>
              <a:ext uri="{FF2B5EF4-FFF2-40B4-BE49-F238E27FC236}">
                <a16:creationId xmlns:a16="http://schemas.microsoft.com/office/drawing/2014/main" id="{A5DAB86B-7DE4-4890-A97E-A3D2CEAD67D0}"/>
              </a:ext>
            </a:extLst>
          </p:cNvPr>
          <p:cNvGrpSpPr/>
          <p:nvPr/>
        </p:nvGrpSpPr>
        <p:grpSpPr>
          <a:xfrm>
            <a:off x="9772126" y="5864168"/>
            <a:ext cx="2648474" cy="776913"/>
            <a:chOff x="9772126" y="4492568"/>
            <a:chExt cx="2648474" cy="776913"/>
          </a:xfrm>
        </p:grpSpPr>
        <p:cxnSp>
          <p:nvCxnSpPr>
            <p:cNvPr id="93" name="Straight Arrow Connector 92">
              <a:extLst>
                <a:ext uri="{FF2B5EF4-FFF2-40B4-BE49-F238E27FC236}">
                  <a16:creationId xmlns:a16="http://schemas.microsoft.com/office/drawing/2014/main" id="{2E0BC6DD-D505-47E7-BB17-CD0318852969}"/>
                </a:ext>
              </a:extLst>
            </p:cNvPr>
            <p:cNvCxnSpPr>
              <a:cxnSpLocks/>
            </p:cNvCxnSpPr>
            <p:nvPr/>
          </p:nvCxnSpPr>
          <p:spPr>
            <a:xfrm>
              <a:off x="10191750" y="5215631"/>
              <a:ext cx="1771650"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94" name="Subtitle 2">
                  <a:extLst>
                    <a:ext uri="{FF2B5EF4-FFF2-40B4-BE49-F238E27FC236}">
                      <a16:creationId xmlns:a16="http://schemas.microsoft.com/office/drawing/2014/main" id="{2B6B7535-FB57-4A72-8471-87D8C02E6C59}"/>
                    </a:ext>
                  </a:extLst>
                </p:cNvPr>
                <p:cNvSpPr txBox="1">
                  <a:spLocks/>
                </p:cNvSpPr>
                <p:nvPr/>
              </p:nvSpPr>
              <p:spPr>
                <a:xfrm>
                  <a:off x="9772126" y="4492568"/>
                  <a:ext cx="2648474" cy="776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rgbClr val="002060"/>
                      </a:solidFill>
                    </a:rPr>
                    <a:t>position </a:t>
                  </a:r>
                  <a14:m>
                    <m:oMath xmlns:m="http://schemas.openxmlformats.org/officeDocument/2006/math">
                      <m:r>
                        <a:rPr lang="en-US" sz="4000" b="0" i="1" smtClean="0">
                          <a:solidFill>
                            <a:srgbClr val="002060"/>
                          </a:solidFill>
                          <a:latin typeface="Cambria Math" panose="02040503050406030204" pitchFamily="18" charset="0"/>
                        </a:rPr>
                        <m:t>𝑥</m:t>
                      </m:r>
                    </m:oMath>
                  </a14:m>
                  <a:endParaRPr lang="en-US" sz="2000" dirty="0">
                    <a:solidFill>
                      <a:srgbClr val="002060"/>
                    </a:solidFill>
                  </a:endParaRPr>
                </a:p>
              </p:txBody>
            </p:sp>
          </mc:Choice>
          <mc:Fallback xmlns="">
            <p:sp>
              <p:nvSpPr>
                <p:cNvPr id="94" name="Subtitle 2">
                  <a:extLst>
                    <a:ext uri="{FF2B5EF4-FFF2-40B4-BE49-F238E27FC236}">
                      <a16:creationId xmlns:a16="http://schemas.microsoft.com/office/drawing/2014/main" id="{2B6B7535-FB57-4A72-8471-87D8C02E6C59}"/>
                    </a:ext>
                  </a:extLst>
                </p:cNvPr>
                <p:cNvSpPr txBox="1">
                  <a:spLocks noRot="1" noChangeAspect="1" noMove="1" noResize="1" noEditPoints="1" noAdjustHandles="1" noChangeArrowheads="1" noChangeShapeType="1" noTextEdit="1"/>
                </p:cNvSpPr>
                <p:nvPr/>
              </p:nvSpPr>
              <p:spPr>
                <a:xfrm>
                  <a:off x="9772126" y="4492568"/>
                  <a:ext cx="2648474" cy="776913"/>
                </a:xfrm>
                <a:prstGeom prst="rect">
                  <a:avLst/>
                </a:prstGeom>
                <a:blipFill>
                  <a:blip r:embed="rId9"/>
                  <a:stretch>
                    <a:fillRect l="-690" t="-22047" b="-16535"/>
                  </a:stretch>
                </a:blipFill>
              </p:spPr>
              <p:txBody>
                <a:bodyPr/>
                <a:lstStyle/>
                <a:p>
                  <a:r>
                    <a:rPr lang="en-CA">
                      <a:noFill/>
                    </a:rPr>
                    <a:t> </a:t>
                  </a:r>
                </a:p>
              </p:txBody>
            </p:sp>
          </mc:Fallback>
        </mc:AlternateContent>
      </p:grpSp>
      <p:grpSp>
        <p:nvGrpSpPr>
          <p:cNvPr id="19" name="Group 18">
            <a:extLst>
              <a:ext uri="{FF2B5EF4-FFF2-40B4-BE49-F238E27FC236}">
                <a16:creationId xmlns:a16="http://schemas.microsoft.com/office/drawing/2014/main" id="{07C1B49D-946B-4171-9484-FF38B57770B1}"/>
              </a:ext>
            </a:extLst>
          </p:cNvPr>
          <p:cNvGrpSpPr/>
          <p:nvPr/>
        </p:nvGrpSpPr>
        <p:grpSpPr>
          <a:xfrm>
            <a:off x="4591050" y="0"/>
            <a:ext cx="1771502" cy="1538589"/>
            <a:chOff x="4591050" y="861711"/>
            <a:chExt cx="1771502" cy="1538589"/>
          </a:xfrm>
        </p:grpSpPr>
        <p:cxnSp>
          <p:nvCxnSpPr>
            <p:cNvPr id="11" name="Straight Arrow Connector 10">
              <a:extLst>
                <a:ext uri="{FF2B5EF4-FFF2-40B4-BE49-F238E27FC236}">
                  <a16:creationId xmlns:a16="http://schemas.microsoft.com/office/drawing/2014/main" id="{C4B9501B-D8FD-4CC1-86D7-503FC38E83BF}"/>
                </a:ext>
              </a:extLst>
            </p:cNvPr>
            <p:cNvCxnSpPr>
              <a:cxnSpLocks/>
            </p:cNvCxnSpPr>
            <p:nvPr/>
          </p:nvCxnSpPr>
          <p:spPr>
            <a:xfrm flipV="1">
              <a:off x="6362552" y="876300"/>
              <a:ext cx="0" cy="1524000"/>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7" name="Subtitle 2">
                  <a:extLst>
                    <a:ext uri="{FF2B5EF4-FFF2-40B4-BE49-F238E27FC236}">
                      <a16:creationId xmlns:a16="http://schemas.microsoft.com/office/drawing/2014/main" id="{A5010FE0-BF37-49DC-908F-08510C6C9F03}"/>
                    </a:ext>
                  </a:extLst>
                </p:cNvPr>
                <p:cNvSpPr txBox="1">
                  <a:spLocks/>
                </p:cNvSpPr>
                <p:nvPr/>
              </p:nvSpPr>
              <p:spPr>
                <a:xfrm>
                  <a:off x="4591050" y="861711"/>
                  <a:ext cx="1635072" cy="757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chemeClr val="accent6">
                          <a:lumMod val="50000"/>
                        </a:schemeClr>
                      </a:solidFill>
                    </a:rPr>
                    <a:t>time </a:t>
                  </a:r>
                  <a14:m>
                    <m:oMath xmlns:m="http://schemas.openxmlformats.org/officeDocument/2006/math">
                      <m:r>
                        <a:rPr lang="en-US" sz="4000" b="0" i="1" smtClean="0">
                          <a:solidFill>
                            <a:schemeClr val="accent6">
                              <a:lumMod val="50000"/>
                            </a:schemeClr>
                          </a:solidFill>
                          <a:latin typeface="Cambria Math" panose="02040503050406030204" pitchFamily="18" charset="0"/>
                        </a:rPr>
                        <m:t>𝑡</m:t>
                      </m:r>
                    </m:oMath>
                  </a14:m>
                  <a:r>
                    <a:rPr lang="en-US" sz="4000" dirty="0">
                      <a:solidFill>
                        <a:schemeClr val="accent6">
                          <a:lumMod val="50000"/>
                        </a:schemeClr>
                      </a:solidFill>
                    </a:rPr>
                    <a:t> </a:t>
                  </a:r>
                  <a:endParaRPr lang="en-US" sz="2000" dirty="0">
                    <a:solidFill>
                      <a:schemeClr val="accent6">
                        <a:lumMod val="50000"/>
                      </a:schemeClr>
                    </a:solidFill>
                  </a:endParaRPr>
                </a:p>
              </p:txBody>
            </p:sp>
          </mc:Choice>
          <mc:Fallback xmlns="">
            <p:sp>
              <p:nvSpPr>
                <p:cNvPr id="37" name="Subtitle 2">
                  <a:extLst>
                    <a:ext uri="{FF2B5EF4-FFF2-40B4-BE49-F238E27FC236}">
                      <a16:creationId xmlns:a16="http://schemas.microsoft.com/office/drawing/2014/main" id="{A5010FE0-BF37-49DC-908F-08510C6C9F03}"/>
                    </a:ext>
                  </a:extLst>
                </p:cNvPr>
                <p:cNvSpPr txBox="1">
                  <a:spLocks noRot="1" noChangeAspect="1" noMove="1" noResize="1" noEditPoints="1" noAdjustHandles="1" noChangeArrowheads="1" noChangeShapeType="1" noTextEdit="1"/>
                </p:cNvSpPr>
                <p:nvPr/>
              </p:nvSpPr>
              <p:spPr>
                <a:xfrm>
                  <a:off x="4591050" y="861711"/>
                  <a:ext cx="1635072" cy="757540"/>
                </a:xfrm>
                <a:prstGeom prst="rect">
                  <a:avLst/>
                </a:prstGeom>
                <a:blipFill>
                  <a:blip r:embed="rId10"/>
                  <a:stretch>
                    <a:fillRect l="-7836" t="-22581" b="-19355"/>
                  </a:stretch>
                </a:blipFill>
              </p:spPr>
              <p:txBody>
                <a:bodyPr/>
                <a:lstStyle/>
                <a:p>
                  <a:r>
                    <a:rPr lang="en-CA">
                      <a:noFill/>
                    </a:rPr>
                    <a:t> </a:t>
                  </a:r>
                </a:p>
              </p:txBody>
            </p:sp>
          </mc:Fallback>
        </mc:AlternateContent>
      </p:grpSp>
    </p:spTree>
    <p:custDataLst>
      <p:tags r:id="rId1"/>
    </p:custDataLst>
    <p:extLst>
      <p:ext uri="{BB962C8B-B14F-4D97-AF65-F5344CB8AC3E}">
        <p14:creationId xmlns:p14="http://schemas.microsoft.com/office/powerpoint/2010/main" val="2652387862"/>
      </p:ext>
    </p:extLst>
  </p:cSld>
  <p:clrMapOvr>
    <a:masterClrMapping/>
  </p:clrMapOvr>
  <mc:AlternateContent xmlns:mc="http://schemas.openxmlformats.org/markup-compatibility/2006" xmlns:p14="http://schemas.microsoft.com/office/powerpoint/2010/main">
    <mc:Choice Requires="p14">
      <p:transition spd="slow" p14:dur="2000" advTm="11155"/>
    </mc:Choice>
    <mc:Fallback xmlns="">
      <p:transition spd="slow" advTm="1115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500"/>
                                  </p:stCondLst>
                                  <p:childTnLst>
                                    <p:set>
                                      <p:cBhvr>
                                        <p:cTn id="6" dur="1" fill="hold">
                                          <p:stCondLst>
                                            <p:cond delay="0"/>
                                          </p:stCondLst>
                                        </p:cTn>
                                        <p:tgtEl>
                                          <p:spTgt spid="31"/>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32"/>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34"/>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35"/>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36"/>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500"/>
                                  </p:stCondLst>
                                  <p:childTnLst>
                                    <p:set>
                                      <p:cBhvr>
                                        <p:cTn id="21"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FCBFB74D-52CF-404A-A99A-BB2EBEF960E8}"/>
              </a:ext>
            </a:extLst>
          </p:cNvPr>
          <p:cNvGrpSpPr/>
          <p:nvPr/>
        </p:nvGrpSpPr>
        <p:grpSpPr>
          <a:xfrm>
            <a:off x="0" y="5840110"/>
            <a:ext cx="12192000" cy="1033388"/>
            <a:chOff x="0" y="5840110"/>
            <a:chExt cx="12192000" cy="1033388"/>
          </a:xfrm>
        </p:grpSpPr>
        <p:sp>
          <p:nvSpPr>
            <p:cNvPr id="106" name="Rectangle 105">
              <a:extLst>
                <a:ext uri="{FF2B5EF4-FFF2-40B4-BE49-F238E27FC236}">
                  <a16:creationId xmlns:a16="http://schemas.microsoft.com/office/drawing/2014/main" id="{695C5A43-5077-4FD8-8D2F-C7154B48C8E7}"/>
                </a:ext>
              </a:extLst>
            </p:cNvPr>
            <p:cNvSpPr/>
            <p:nvPr/>
          </p:nvSpPr>
          <p:spPr>
            <a:xfrm>
              <a:off x="0" y="5899816"/>
              <a:ext cx="12192000" cy="903942"/>
            </a:xfrm>
            <a:prstGeom prst="rect">
              <a:avLst/>
            </a:prstGeom>
            <a:solidFill>
              <a:srgbClr val="FFF2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1" name="Group 20">
              <a:extLst>
                <a:ext uri="{FF2B5EF4-FFF2-40B4-BE49-F238E27FC236}">
                  <a16:creationId xmlns:a16="http://schemas.microsoft.com/office/drawing/2014/main" id="{4492E061-177A-4EAE-BBDC-2DA794C6D70B}"/>
                </a:ext>
              </a:extLst>
            </p:cNvPr>
            <p:cNvGrpSpPr/>
            <p:nvPr/>
          </p:nvGrpSpPr>
          <p:grpSpPr>
            <a:xfrm>
              <a:off x="8262290" y="5840110"/>
              <a:ext cx="1432144" cy="1033388"/>
              <a:chOff x="7157390" y="5824612"/>
              <a:chExt cx="1432144" cy="1033388"/>
            </a:xfrm>
          </p:grpSpPr>
          <p:pic>
            <p:nvPicPr>
              <p:cNvPr id="60" name="Picture 2" descr="Ford Mustang, Car, Racing Car, Sports Car, Automobile">
                <a:extLst>
                  <a:ext uri="{FF2B5EF4-FFF2-40B4-BE49-F238E27FC236}">
                    <a16:creationId xmlns:a16="http://schemas.microsoft.com/office/drawing/2014/main" id="{EDFE5CB6-0FC6-4CFB-B40F-7F126B06FD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157390" y="5981699"/>
                <a:ext cx="1432144" cy="70707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0CC098F-99AC-4516-86CD-568109076D9B}"/>
                  </a:ext>
                </a:extLst>
              </p:cNvPr>
              <p:cNvGrpSpPr/>
              <p:nvPr/>
            </p:nvGrpSpPr>
            <p:grpSpPr>
              <a:xfrm>
                <a:off x="7394120" y="5824612"/>
                <a:ext cx="1059317" cy="1033388"/>
                <a:chOff x="7394120" y="5824612"/>
                <a:chExt cx="1059317" cy="1033388"/>
              </a:xfrm>
            </p:grpSpPr>
            <p:pic>
              <p:nvPicPr>
                <p:cNvPr id="56" name="Picture 2">
                  <a:extLst>
                    <a:ext uri="{FF2B5EF4-FFF2-40B4-BE49-F238E27FC236}">
                      <a16:creationId xmlns:a16="http://schemas.microsoft.com/office/drawing/2014/main" id="{3F121586-F998-4FC7-8C03-E54F7E6C1D4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10" t="39449" r="29645" b="9981"/>
                <a:stretch/>
              </p:blipFill>
              <p:spPr bwMode="auto">
                <a:xfrm flipH="1">
                  <a:off x="7394120" y="6057230"/>
                  <a:ext cx="1059317" cy="547657"/>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a:extLst>
                    <a:ext uri="{FF2B5EF4-FFF2-40B4-BE49-F238E27FC236}">
                      <a16:creationId xmlns:a16="http://schemas.microsoft.com/office/drawing/2014/main" id="{90E8F13F-6165-4352-9DF2-603FFF06552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7549004" y="5824612"/>
                  <a:ext cx="754437" cy="1033388"/>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32" name="Group 31">
            <a:extLst>
              <a:ext uri="{FF2B5EF4-FFF2-40B4-BE49-F238E27FC236}">
                <a16:creationId xmlns:a16="http://schemas.microsoft.com/office/drawing/2014/main" id="{11319A30-D697-4DA7-A791-16AE72AA2426}"/>
              </a:ext>
            </a:extLst>
          </p:cNvPr>
          <p:cNvGrpSpPr/>
          <p:nvPr/>
        </p:nvGrpSpPr>
        <p:grpSpPr>
          <a:xfrm>
            <a:off x="-590550" y="4709036"/>
            <a:ext cx="12192000" cy="1033388"/>
            <a:chOff x="0" y="4709036"/>
            <a:chExt cx="12192000" cy="1033388"/>
          </a:xfrm>
          <a:solidFill>
            <a:srgbClr val="FFF2BE"/>
          </a:solidFill>
        </p:grpSpPr>
        <p:sp>
          <p:nvSpPr>
            <p:cNvPr id="105" name="Rectangle 104">
              <a:extLst>
                <a:ext uri="{FF2B5EF4-FFF2-40B4-BE49-F238E27FC236}">
                  <a16:creationId xmlns:a16="http://schemas.microsoft.com/office/drawing/2014/main" id="{96C901EC-6523-402E-916A-ADB902DDCB21}"/>
                </a:ext>
              </a:extLst>
            </p:cNvPr>
            <p:cNvSpPr/>
            <p:nvPr/>
          </p:nvSpPr>
          <p:spPr>
            <a:xfrm>
              <a:off x="0" y="4803134"/>
              <a:ext cx="12192000" cy="903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 name="Group 5">
              <a:extLst>
                <a:ext uri="{FF2B5EF4-FFF2-40B4-BE49-F238E27FC236}">
                  <a16:creationId xmlns:a16="http://schemas.microsoft.com/office/drawing/2014/main" id="{F4316B31-DCCF-4C49-85FD-1CC8EF37C24C}"/>
                </a:ext>
              </a:extLst>
            </p:cNvPr>
            <p:cNvGrpSpPr/>
            <p:nvPr/>
          </p:nvGrpSpPr>
          <p:grpSpPr>
            <a:xfrm>
              <a:off x="6701832" y="4709036"/>
              <a:ext cx="3623974" cy="1033388"/>
              <a:chOff x="5596932" y="4968632"/>
              <a:chExt cx="3623974" cy="1033388"/>
            </a:xfrm>
            <a:grpFill/>
          </p:grpSpPr>
          <p:pic>
            <p:nvPicPr>
              <p:cNvPr id="58" name="Picture 2">
                <a:extLst>
                  <a:ext uri="{FF2B5EF4-FFF2-40B4-BE49-F238E27FC236}">
                    <a16:creationId xmlns:a16="http://schemas.microsoft.com/office/drawing/2014/main" id="{7F25930F-A037-40B1-BA60-814A60F1F77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7548641" y="4968632"/>
                <a:ext cx="754437" cy="1033388"/>
              </a:xfrm>
              <a:prstGeom prst="rect">
                <a:avLst/>
              </a:prstGeom>
              <a:grpFill/>
            </p:spPr>
          </p:pic>
          <p:pic>
            <p:nvPicPr>
              <p:cNvPr id="69" name="Picture 2" descr="Ford Mustang, Car, Racing Car, Sports Car, Automobile">
                <a:extLst>
                  <a:ext uri="{FF2B5EF4-FFF2-40B4-BE49-F238E27FC236}">
                    <a16:creationId xmlns:a16="http://schemas.microsoft.com/office/drawing/2014/main" id="{FC3FEED2-F793-489E-A5AC-9A89830F34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788762" y="5103585"/>
                <a:ext cx="1432144" cy="707075"/>
              </a:xfrm>
              <a:prstGeom prst="rect">
                <a:avLst/>
              </a:prstGeom>
              <a:noFill/>
            </p:spPr>
          </p:pic>
          <p:pic>
            <p:nvPicPr>
              <p:cNvPr id="86" name="Picture 2">
                <a:extLst>
                  <a:ext uri="{FF2B5EF4-FFF2-40B4-BE49-F238E27FC236}">
                    <a16:creationId xmlns:a16="http://schemas.microsoft.com/office/drawing/2014/main" id="{78B80FDC-0223-4B2E-A5B7-06468C7C295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010" t="39449" r="29645" b="9981"/>
              <a:stretch/>
            </p:blipFill>
            <p:spPr bwMode="auto">
              <a:xfrm flipH="1">
                <a:off x="5596932" y="5241108"/>
                <a:ext cx="1059317" cy="547657"/>
              </a:xfrm>
              <a:prstGeom prst="rect">
                <a:avLst/>
              </a:prstGeom>
              <a:grpFill/>
            </p:spPr>
          </p:pic>
        </p:grpSp>
      </p:grpSp>
      <p:grpSp>
        <p:nvGrpSpPr>
          <p:cNvPr id="34" name="Group 33">
            <a:extLst>
              <a:ext uri="{FF2B5EF4-FFF2-40B4-BE49-F238E27FC236}">
                <a16:creationId xmlns:a16="http://schemas.microsoft.com/office/drawing/2014/main" id="{06B682D1-EC73-4811-89B1-E372E732A0B8}"/>
              </a:ext>
            </a:extLst>
          </p:cNvPr>
          <p:cNvGrpSpPr/>
          <p:nvPr/>
        </p:nvGrpSpPr>
        <p:grpSpPr>
          <a:xfrm>
            <a:off x="-952500" y="3546471"/>
            <a:ext cx="12192000" cy="1033388"/>
            <a:chOff x="0" y="3546471"/>
            <a:chExt cx="12192000" cy="1033388"/>
          </a:xfrm>
        </p:grpSpPr>
        <p:sp>
          <p:nvSpPr>
            <p:cNvPr id="104" name="Rectangle 103">
              <a:extLst>
                <a:ext uri="{FF2B5EF4-FFF2-40B4-BE49-F238E27FC236}">
                  <a16:creationId xmlns:a16="http://schemas.microsoft.com/office/drawing/2014/main" id="{79C67A94-E3EC-45C7-9E11-D60368FA9E74}"/>
                </a:ext>
              </a:extLst>
            </p:cNvPr>
            <p:cNvSpPr/>
            <p:nvPr/>
          </p:nvSpPr>
          <p:spPr>
            <a:xfrm>
              <a:off x="0" y="3618344"/>
              <a:ext cx="12192000" cy="903942"/>
            </a:xfrm>
            <a:prstGeom prst="rect">
              <a:avLst/>
            </a:prstGeom>
            <a:solidFill>
              <a:srgbClr val="FFF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8" name="Group 7">
              <a:extLst>
                <a:ext uri="{FF2B5EF4-FFF2-40B4-BE49-F238E27FC236}">
                  <a16:creationId xmlns:a16="http://schemas.microsoft.com/office/drawing/2014/main" id="{42E0C1DB-6991-4D12-8C6A-6411B6869022}"/>
                </a:ext>
              </a:extLst>
            </p:cNvPr>
            <p:cNvGrpSpPr/>
            <p:nvPr/>
          </p:nvGrpSpPr>
          <p:grpSpPr>
            <a:xfrm>
              <a:off x="5087965" y="3546471"/>
              <a:ext cx="5622470" cy="1033388"/>
              <a:chOff x="3983065" y="4046613"/>
              <a:chExt cx="5622470" cy="1033388"/>
            </a:xfrm>
          </p:grpSpPr>
          <p:pic>
            <p:nvPicPr>
              <p:cNvPr id="64" name="Picture 2">
                <a:extLst>
                  <a:ext uri="{FF2B5EF4-FFF2-40B4-BE49-F238E27FC236}">
                    <a16:creationId xmlns:a16="http://schemas.microsoft.com/office/drawing/2014/main" id="{D1BAEEAE-4C94-4BD0-8547-58125FAD0CE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7548641" y="4046613"/>
                <a:ext cx="754437" cy="1033388"/>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descr="Ford Mustang, Car, Racing Car, Sports Car, Automobile">
                <a:extLst>
                  <a:ext uri="{FF2B5EF4-FFF2-40B4-BE49-F238E27FC236}">
                    <a16:creationId xmlns:a16="http://schemas.microsoft.com/office/drawing/2014/main" id="{9EEFBF65-3A5D-4925-A69F-AD6CA41330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8173391" y="4167414"/>
                <a:ext cx="1432144" cy="707075"/>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
                <a:extLst>
                  <a:ext uri="{FF2B5EF4-FFF2-40B4-BE49-F238E27FC236}">
                    <a16:creationId xmlns:a16="http://schemas.microsoft.com/office/drawing/2014/main" id="{EB8B18DB-B000-47AB-B51F-C5CEF670EBF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10" t="39449" r="29645" b="9981"/>
              <a:stretch/>
            </p:blipFill>
            <p:spPr bwMode="auto">
              <a:xfrm flipH="1">
                <a:off x="3983065" y="4293129"/>
                <a:ext cx="1059317" cy="54765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5" name="Group 34">
            <a:extLst>
              <a:ext uri="{FF2B5EF4-FFF2-40B4-BE49-F238E27FC236}">
                <a16:creationId xmlns:a16="http://schemas.microsoft.com/office/drawing/2014/main" id="{01BDE4A6-508F-437C-B3D8-C05317A3A68F}"/>
              </a:ext>
            </a:extLst>
          </p:cNvPr>
          <p:cNvGrpSpPr/>
          <p:nvPr/>
        </p:nvGrpSpPr>
        <p:grpSpPr>
          <a:xfrm>
            <a:off x="-1504950" y="2380638"/>
            <a:ext cx="12192000" cy="1033388"/>
            <a:chOff x="0" y="2380638"/>
            <a:chExt cx="12192000" cy="1033388"/>
          </a:xfrm>
          <a:solidFill>
            <a:srgbClr val="FFF2AA"/>
          </a:solidFill>
        </p:grpSpPr>
        <p:sp>
          <p:nvSpPr>
            <p:cNvPr id="103" name="Rectangle 102">
              <a:extLst>
                <a:ext uri="{FF2B5EF4-FFF2-40B4-BE49-F238E27FC236}">
                  <a16:creationId xmlns:a16="http://schemas.microsoft.com/office/drawing/2014/main" id="{7ABAB5A3-1E6B-4B78-A467-B5B1D1520762}"/>
                </a:ext>
              </a:extLst>
            </p:cNvPr>
            <p:cNvSpPr/>
            <p:nvPr/>
          </p:nvSpPr>
          <p:spPr>
            <a:xfrm>
              <a:off x="0" y="2441563"/>
              <a:ext cx="12192000" cy="903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9" name="Group 8">
              <a:extLst>
                <a:ext uri="{FF2B5EF4-FFF2-40B4-BE49-F238E27FC236}">
                  <a16:creationId xmlns:a16="http://schemas.microsoft.com/office/drawing/2014/main" id="{B6633948-B440-464C-B5C3-FC96A2ED3F99}"/>
                </a:ext>
              </a:extLst>
            </p:cNvPr>
            <p:cNvGrpSpPr/>
            <p:nvPr/>
          </p:nvGrpSpPr>
          <p:grpSpPr>
            <a:xfrm>
              <a:off x="3367225" y="2380638"/>
              <a:ext cx="7843953" cy="1033388"/>
              <a:chOff x="2262325" y="3045126"/>
              <a:chExt cx="7843953" cy="1033388"/>
            </a:xfrm>
            <a:grpFill/>
          </p:grpSpPr>
          <p:pic>
            <p:nvPicPr>
              <p:cNvPr id="65" name="Picture 2">
                <a:extLst>
                  <a:ext uri="{FF2B5EF4-FFF2-40B4-BE49-F238E27FC236}">
                    <a16:creationId xmlns:a16="http://schemas.microsoft.com/office/drawing/2014/main" id="{3DA7A880-06FE-40BB-A4C8-A66A77205FA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7548641" y="3045126"/>
                <a:ext cx="754437" cy="1033388"/>
              </a:xfrm>
              <a:prstGeom prst="rect">
                <a:avLst/>
              </a:prstGeom>
              <a:grpFill/>
            </p:spPr>
          </p:pic>
          <p:pic>
            <p:nvPicPr>
              <p:cNvPr id="82" name="Picture 2" descr="Ford Mustang, Car, Racing Car, Sports Car, Automobile">
                <a:extLst>
                  <a:ext uri="{FF2B5EF4-FFF2-40B4-BE49-F238E27FC236}">
                    <a16:creationId xmlns:a16="http://schemas.microsoft.com/office/drawing/2014/main" id="{5B17E3D1-DB3C-4E74-B822-B1A094DEEA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8674134" y="3202214"/>
                <a:ext cx="1432144" cy="707075"/>
              </a:xfrm>
              <a:prstGeom prst="rect">
                <a:avLst/>
              </a:prstGeom>
              <a:grpFill/>
            </p:spPr>
          </p:pic>
          <p:pic>
            <p:nvPicPr>
              <p:cNvPr id="89" name="Picture 2">
                <a:extLst>
                  <a:ext uri="{FF2B5EF4-FFF2-40B4-BE49-F238E27FC236}">
                    <a16:creationId xmlns:a16="http://schemas.microsoft.com/office/drawing/2014/main" id="{91144142-8F7A-4884-8150-8B5B25309EF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10" t="39449" r="29645" b="9981"/>
              <a:stretch/>
            </p:blipFill>
            <p:spPr bwMode="auto">
              <a:xfrm flipH="1">
                <a:off x="2262325" y="3320442"/>
                <a:ext cx="1059317" cy="547657"/>
              </a:xfrm>
              <a:prstGeom prst="rect">
                <a:avLst/>
              </a:prstGeom>
              <a:grpFill/>
            </p:spPr>
          </p:pic>
        </p:grpSp>
      </p:grpSp>
      <p:grpSp>
        <p:nvGrpSpPr>
          <p:cNvPr id="36" name="Group 35">
            <a:extLst>
              <a:ext uri="{FF2B5EF4-FFF2-40B4-BE49-F238E27FC236}">
                <a16:creationId xmlns:a16="http://schemas.microsoft.com/office/drawing/2014/main" id="{C9D350D0-5DED-4D35-836B-4E01A84924C1}"/>
              </a:ext>
            </a:extLst>
          </p:cNvPr>
          <p:cNvGrpSpPr/>
          <p:nvPr/>
        </p:nvGrpSpPr>
        <p:grpSpPr>
          <a:xfrm>
            <a:off x="-1943100" y="1214807"/>
            <a:ext cx="12192000" cy="1033388"/>
            <a:chOff x="0" y="1214807"/>
            <a:chExt cx="12192000" cy="1033388"/>
          </a:xfrm>
        </p:grpSpPr>
        <p:sp>
          <p:nvSpPr>
            <p:cNvPr id="102" name="Rectangle 101">
              <a:extLst>
                <a:ext uri="{FF2B5EF4-FFF2-40B4-BE49-F238E27FC236}">
                  <a16:creationId xmlns:a16="http://schemas.microsoft.com/office/drawing/2014/main" id="{D6E1FEB7-F7C6-4D8C-9A80-D13B9EB67DC3}"/>
                </a:ext>
              </a:extLst>
            </p:cNvPr>
            <p:cNvSpPr/>
            <p:nvPr/>
          </p:nvSpPr>
          <p:spPr>
            <a:xfrm>
              <a:off x="0" y="1303272"/>
              <a:ext cx="12192000" cy="903942"/>
            </a:xfrm>
            <a:prstGeom prst="rect">
              <a:avLst/>
            </a:prstGeom>
            <a:solidFill>
              <a:srgbClr val="FFEB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3" name="Group 12">
              <a:extLst>
                <a:ext uri="{FF2B5EF4-FFF2-40B4-BE49-F238E27FC236}">
                  <a16:creationId xmlns:a16="http://schemas.microsoft.com/office/drawing/2014/main" id="{22B7A3A4-7C10-448B-BC5B-C902BDEBBD89}"/>
                </a:ext>
              </a:extLst>
            </p:cNvPr>
            <p:cNvGrpSpPr/>
            <p:nvPr/>
          </p:nvGrpSpPr>
          <p:grpSpPr>
            <a:xfrm>
              <a:off x="1702988" y="1214807"/>
              <a:ext cx="9936361" cy="1033388"/>
              <a:chOff x="598088" y="2043641"/>
              <a:chExt cx="9936361" cy="1033388"/>
            </a:xfrm>
          </p:grpSpPr>
          <p:pic>
            <p:nvPicPr>
              <p:cNvPr id="66" name="Picture 2">
                <a:extLst>
                  <a:ext uri="{FF2B5EF4-FFF2-40B4-BE49-F238E27FC236}">
                    <a16:creationId xmlns:a16="http://schemas.microsoft.com/office/drawing/2014/main" id="{93C2E913-AD2D-4443-B121-75F141AA602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7548641" y="2043641"/>
                <a:ext cx="754437" cy="1033388"/>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descr="Ford Mustang, Car, Racing Car, Sports Car, Automobile">
                <a:extLst>
                  <a:ext uri="{FF2B5EF4-FFF2-40B4-BE49-F238E27FC236}">
                    <a16:creationId xmlns:a16="http://schemas.microsoft.com/office/drawing/2014/main" id="{A567038E-0E45-411D-B839-3E54CA83C6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102305" y="2280557"/>
                <a:ext cx="1432144" cy="70707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a:extLst>
                  <a:ext uri="{FF2B5EF4-FFF2-40B4-BE49-F238E27FC236}">
                    <a16:creationId xmlns:a16="http://schemas.microsoft.com/office/drawing/2014/main" id="{09B26A63-09E2-4B19-AB1D-DA8080A00EE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10" t="39449" r="29645" b="9981"/>
              <a:stretch/>
            </p:blipFill>
            <p:spPr bwMode="auto">
              <a:xfrm flipH="1">
                <a:off x="598088" y="2341467"/>
                <a:ext cx="1059317" cy="54765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9" name="Group 38">
            <a:extLst>
              <a:ext uri="{FF2B5EF4-FFF2-40B4-BE49-F238E27FC236}">
                <a16:creationId xmlns:a16="http://schemas.microsoft.com/office/drawing/2014/main" id="{D107389A-88A9-4369-B659-BE86B14E307F}"/>
              </a:ext>
            </a:extLst>
          </p:cNvPr>
          <p:cNvGrpSpPr/>
          <p:nvPr/>
        </p:nvGrpSpPr>
        <p:grpSpPr>
          <a:xfrm>
            <a:off x="-2400300" y="57150"/>
            <a:ext cx="12192000" cy="1033388"/>
            <a:chOff x="0" y="57150"/>
            <a:chExt cx="12192000" cy="1033388"/>
          </a:xfrm>
          <a:solidFill>
            <a:srgbClr val="FFEBA0"/>
          </a:solidFill>
        </p:grpSpPr>
        <p:sp>
          <p:nvSpPr>
            <p:cNvPr id="23" name="Rectangle 22">
              <a:extLst>
                <a:ext uri="{FF2B5EF4-FFF2-40B4-BE49-F238E27FC236}">
                  <a16:creationId xmlns:a16="http://schemas.microsoft.com/office/drawing/2014/main" id="{E2D18820-68C6-46D1-82FC-00138406BCB1}"/>
                </a:ext>
              </a:extLst>
            </p:cNvPr>
            <p:cNvSpPr/>
            <p:nvPr/>
          </p:nvSpPr>
          <p:spPr>
            <a:xfrm>
              <a:off x="0" y="108488"/>
              <a:ext cx="12192000" cy="903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4" name="Group 13">
              <a:extLst>
                <a:ext uri="{FF2B5EF4-FFF2-40B4-BE49-F238E27FC236}">
                  <a16:creationId xmlns:a16="http://schemas.microsoft.com/office/drawing/2014/main" id="{890024F4-E5A4-43AC-8C7C-CE58B06F9401}"/>
                </a:ext>
              </a:extLst>
            </p:cNvPr>
            <p:cNvGrpSpPr/>
            <p:nvPr/>
          </p:nvGrpSpPr>
          <p:grpSpPr>
            <a:xfrm>
              <a:off x="65316" y="57150"/>
              <a:ext cx="12060262" cy="1033388"/>
              <a:chOff x="-1039584" y="1187299"/>
              <a:chExt cx="12060262" cy="1033388"/>
            </a:xfrm>
            <a:grpFill/>
          </p:grpSpPr>
          <p:pic>
            <p:nvPicPr>
              <p:cNvPr id="67" name="Picture 2">
                <a:extLst>
                  <a:ext uri="{FF2B5EF4-FFF2-40B4-BE49-F238E27FC236}">
                    <a16:creationId xmlns:a16="http://schemas.microsoft.com/office/drawing/2014/main" id="{9A21C4A2-8249-4468-85E9-3254077E5E0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095" t="10139" b="5438"/>
              <a:stretch/>
            </p:blipFill>
            <p:spPr bwMode="auto">
              <a:xfrm>
                <a:off x="7548641" y="1187299"/>
                <a:ext cx="754437" cy="1033388"/>
              </a:xfrm>
              <a:prstGeom prst="rect">
                <a:avLst/>
              </a:prstGeom>
              <a:grpFill/>
            </p:spPr>
          </p:pic>
          <p:pic>
            <p:nvPicPr>
              <p:cNvPr id="85" name="Picture 2" descr="Ford Mustang, Car, Racing Car, Sports Car, Automobile">
                <a:extLst>
                  <a:ext uri="{FF2B5EF4-FFF2-40B4-BE49-F238E27FC236}">
                    <a16:creationId xmlns:a16="http://schemas.microsoft.com/office/drawing/2014/main" id="{782F1504-392A-4921-B3C3-9120E1246B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588534" y="1344386"/>
                <a:ext cx="1432144" cy="707075"/>
              </a:xfrm>
              <a:prstGeom prst="rect">
                <a:avLst/>
              </a:prstGeom>
              <a:grpFill/>
            </p:spPr>
          </p:pic>
          <p:pic>
            <p:nvPicPr>
              <p:cNvPr id="92" name="Picture 2">
                <a:extLst>
                  <a:ext uri="{FF2B5EF4-FFF2-40B4-BE49-F238E27FC236}">
                    <a16:creationId xmlns:a16="http://schemas.microsoft.com/office/drawing/2014/main" id="{6EF81017-8DA8-4F38-B7EA-609717F68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10" t="39449" r="29645" b="9981"/>
              <a:stretch/>
            </p:blipFill>
            <p:spPr bwMode="auto">
              <a:xfrm flipH="1">
                <a:off x="-1039584" y="1429488"/>
                <a:ext cx="1059317" cy="547657"/>
              </a:xfrm>
              <a:prstGeom prst="rect">
                <a:avLst/>
              </a:prstGeom>
              <a:grpFill/>
            </p:spPr>
          </p:pic>
        </p:grpSp>
      </p:grpSp>
      <p:grpSp>
        <p:nvGrpSpPr>
          <p:cNvPr id="20" name="Group 19">
            <a:extLst>
              <a:ext uri="{FF2B5EF4-FFF2-40B4-BE49-F238E27FC236}">
                <a16:creationId xmlns:a16="http://schemas.microsoft.com/office/drawing/2014/main" id="{A5DAB86B-7DE4-4890-A97E-A3D2CEAD67D0}"/>
              </a:ext>
            </a:extLst>
          </p:cNvPr>
          <p:cNvGrpSpPr/>
          <p:nvPr/>
        </p:nvGrpSpPr>
        <p:grpSpPr>
          <a:xfrm>
            <a:off x="9772126" y="5864168"/>
            <a:ext cx="2648474" cy="776913"/>
            <a:chOff x="9772126" y="4492568"/>
            <a:chExt cx="2648474" cy="776913"/>
          </a:xfrm>
        </p:grpSpPr>
        <p:cxnSp>
          <p:nvCxnSpPr>
            <p:cNvPr id="93" name="Straight Arrow Connector 92">
              <a:extLst>
                <a:ext uri="{FF2B5EF4-FFF2-40B4-BE49-F238E27FC236}">
                  <a16:creationId xmlns:a16="http://schemas.microsoft.com/office/drawing/2014/main" id="{2E0BC6DD-D505-47E7-BB17-CD0318852969}"/>
                </a:ext>
              </a:extLst>
            </p:cNvPr>
            <p:cNvCxnSpPr>
              <a:cxnSpLocks/>
            </p:cNvCxnSpPr>
            <p:nvPr/>
          </p:nvCxnSpPr>
          <p:spPr>
            <a:xfrm>
              <a:off x="10191750" y="5215631"/>
              <a:ext cx="1771650"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94" name="Subtitle 2">
                  <a:extLst>
                    <a:ext uri="{FF2B5EF4-FFF2-40B4-BE49-F238E27FC236}">
                      <a16:creationId xmlns:a16="http://schemas.microsoft.com/office/drawing/2014/main" id="{2B6B7535-FB57-4A72-8471-87D8C02E6C59}"/>
                    </a:ext>
                  </a:extLst>
                </p:cNvPr>
                <p:cNvSpPr txBox="1">
                  <a:spLocks/>
                </p:cNvSpPr>
                <p:nvPr/>
              </p:nvSpPr>
              <p:spPr>
                <a:xfrm>
                  <a:off x="9772126" y="4492568"/>
                  <a:ext cx="2648474" cy="776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rgbClr val="002060"/>
                      </a:solidFill>
                    </a:rPr>
                    <a:t>position </a:t>
                  </a:r>
                  <a14:m>
                    <m:oMath xmlns:m="http://schemas.openxmlformats.org/officeDocument/2006/math">
                      <m:r>
                        <a:rPr lang="en-US" sz="4000" b="0" i="1" smtClean="0">
                          <a:solidFill>
                            <a:srgbClr val="002060"/>
                          </a:solidFill>
                          <a:latin typeface="Cambria Math" panose="02040503050406030204" pitchFamily="18" charset="0"/>
                        </a:rPr>
                        <m:t>𝑥</m:t>
                      </m:r>
                    </m:oMath>
                  </a14:m>
                  <a:endParaRPr lang="en-US" sz="2000" dirty="0">
                    <a:solidFill>
                      <a:srgbClr val="002060"/>
                    </a:solidFill>
                  </a:endParaRPr>
                </a:p>
              </p:txBody>
            </p:sp>
          </mc:Choice>
          <mc:Fallback xmlns="">
            <p:sp>
              <p:nvSpPr>
                <p:cNvPr id="94" name="Subtitle 2">
                  <a:extLst>
                    <a:ext uri="{FF2B5EF4-FFF2-40B4-BE49-F238E27FC236}">
                      <a16:creationId xmlns:a16="http://schemas.microsoft.com/office/drawing/2014/main" id="{2B6B7535-FB57-4A72-8471-87D8C02E6C59}"/>
                    </a:ext>
                  </a:extLst>
                </p:cNvPr>
                <p:cNvSpPr txBox="1">
                  <a:spLocks noRot="1" noChangeAspect="1" noMove="1" noResize="1" noEditPoints="1" noAdjustHandles="1" noChangeArrowheads="1" noChangeShapeType="1" noTextEdit="1"/>
                </p:cNvSpPr>
                <p:nvPr/>
              </p:nvSpPr>
              <p:spPr>
                <a:xfrm>
                  <a:off x="9772126" y="4492568"/>
                  <a:ext cx="2648474" cy="776913"/>
                </a:xfrm>
                <a:prstGeom prst="rect">
                  <a:avLst/>
                </a:prstGeom>
                <a:blipFill>
                  <a:blip r:embed="rId9"/>
                  <a:stretch>
                    <a:fillRect l="-690" t="-22047" b="-16535"/>
                  </a:stretch>
                </a:blipFill>
              </p:spPr>
              <p:txBody>
                <a:bodyPr/>
                <a:lstStyle/>
                <a:p>
                  <a:r>
                    <a:rPr lang="en-CA">
                      <a:noFill/>
                    </a:rPr>
                    <a:t> </a:t>
                  </a:r>
                </a:p>
              </p:txBody>
            </p:sp>
          </mc:Fallback>
        </mc:AlternateContent>
      </p:grpSp>
      <p:grpSp>
        <p:nvGrpSpPr>
          <p:cNvPr id="19" name="Group 18">
            <a:extLst>
              <a:ext uri="{FF2B5EF4-FFF2-40B4-BE49-F238E27FC236}">
                <a16:creationId xmlns:a16="http://schemas.microsoft.com/office/drawing/2014/main" id="{07C1B49D-946B-4171-9484-FF38B57770B1}"/>
              </a:ext>
            </a:extLst>
          </p:cNvPr>
          <p:cNvGrpSpPr/>
          <p:nvPr/>
        </p:nvGrpSpPr>
        <p:grpSpPr>
          <a:xfrm>
            <a:off x="4591050" y="0"/>
            <a:ext cx="1771502" cy="1538589"/>
            <a:chOff x="4591050" y="861711"/>
            <a:chExt cx="1771502" cy="1538589"/>
          </a:xfrm>
        </p:grpSpPr>
        <p:cxnSp>
          <p:nvCxnSpPr>
            <p:cNvPr id="11" name="Straight Arrow Connector 10">
              <a:extLst>
                <a:ext uri="{FF2B5EF4-FFF2-40B4-BE49-F238E27FC236}">
                  <a16:creationId xmlns:a16="http://schemas.microsoft.com/office/drawing/2014/main" id="{C4B9501B-D8FD-4CC1-86D7-503FC38E83BF}"/>
                </a:ext>
              </a:extLst>
            </p:cNvPr>
            <p:cNvCxnSpPr>
              <a:cxnSpLocks/>
            </p:cNvCxnSpPr>
            <p:nvPr/>
          </p:nvCxnSpPr>
          <p:spPr>
            <a:xfrm flipV="1">
              <a:off x="6362552" y="876300"/>
              <a:ext cx="0" cy="1524000"/>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7" name="Subtitle 2">
                  <a:extLst>
                    <a:ext uri="{FF2B5EF4-FFF2-40B4-BE49-F238E27FC236}">
                      <a16:creationId xmlns:a16="http://schemas.microsoft.com/office/drawing/2014/main" id="{A5010FE0-BF37-49DC-908F-08510C6C9F03}"/>
                    </a:ext>
                  </a:extLst>
                </p:cNvPr>
                <p:cNvSpPr txBox="1">
                  <a:spLocks/>
                </p:cNvSpPr>
                <p:nvPr/>
              </p:nvSpPr>
              <p:spPr>
                <a:xfrm>
                  <a:off x="4591050" y="861711"/>
                  <a:ext cx="1635072" cy="757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chemeClr val="accent6">
                          <a:lumMod val="50000"/>
                        </a:schemeClr>
                      </a:solidFill>
                    </a:rPr>
                    <a:t>time </a:t>
                  </a:r>
                  <a14:m>
                    <m:oMath xmlns:m="http://schemas.openxmlformats.org/officeDocument/2006/math">
                      <m:r>
                        <a:rPr lang="en-US" sz="4000" b="0" i="1" smtClean="0">
                          <a:solidFill>
                            <a:schemeClr val="accent6">
                              <a:lumMod val="50000"/>
                            </a:schemeClr>
                          </a:solidFill>
                          <a:latin typeface="Cambria Math" panose="02040503050406030204" pitchFamily="18" charset="0"/>
                        </a:rPr>
                        <m:t>𝑡</m:t>
                      </m:r>
                    </m:oMath>
                  </a14:m>
                  <a:r>
                    <a:rPr lang="en-US" sz="4000" dirty="0">
                      <a:solidFill>
                        <a:schemeClr val="accent6">
                          <a:lumMod val="50000"/>
                        </a:schemeClr>
                      </a:solidFill>
                    </a:rPr>
                    <a:t> </a:t>
                  </a:r>
                  <a:endParaRPr lang="en-US" sz="2000" dirty="0">
                    <a:solidFill>
                      <a:schemeClr val="accent6">
                        <a:lumMod val="50000"/>
                      </a:schemeClr>
                    </a:solidFill>
                  </a:endParaRPr>
                </a:p>
              </p:txBody>
            </p:sp>
          </mc:Choice>
          <mc:Fallback xmlns="">
            <p:sp>
              <p:nvSpPr>
                <p:cNvPr id="37" name="Subtitle 2">
                  <a:extLst>
                    <a:ext uri="{FF2B5EF4-FFF2-40B4-BE49-F238E27FC236}">
                      <a16:creationId xmlns:a16="http://schemas.microsoft.com/office/drawing/2014/main" id="{A5010FE0-BF37-49DC-908F-08510C6C9F03}"/>
                    </a:ext>
                  </a:extLst>
                </p:cNvPr>
                <p:cNvSpPr txBox="1">
                  <a:spLocks noRot="1" noChangeAspect="1" noMove="1" noResize="1" noEditPoints="1" noAdjustHandles="1" noChangeArrowheads="1" noChangeShapeType="1" noTextEdit="1"/>
                </p:cNvSpPr>
                <p:nvPr/>
              </p:nvSpPr>
              <p:spPr>
                <a:xfrm>
                  <a:off x="4591050" y="861711"/>
                  <a:ext cx="1635072" cy="757540"/>
                </a:xfrm>
                <a:prstGeom prst="rect">
                  <a:avLst/>
                </a:prstGeom>
                <a:blipFill>
                  <a:blip r:embed="rId10"/>
                  <a:stretch>
                    <a:fillRect l="-7836" t="-22581" b="-19355"/>
                  </a:stretch>
                </a:blipFill>
              </p:spPr>
              <p:txBody>
                <a:bodyPr/>
                <a:lstStyle/>
                <a:p>
                  <a:r>
                    <a:rPr lang="en-CA">
                      <a:noFill/>
                    </a:rPr>
                    <a:t> </a:t>
                  </a:r>
                </a:p>
              </p:txBody>
            </p:sp>
          </mc:Fallback>
        </mc:AlternateContent>
      </p:grpSp>
      <p:sp>
        <p:nvSpPr>
          <p:cNvPr id="53" name="Subtitle 2">
            <a:extLst>
              <a:ext uri="{FF2B5EF4-FFF2-40B4-BE49-F238E27FC236}">
                <a16:creationId xmlns:a16="http://schemas.microsoft.com/office/drawing/2014/main" id="{D88A0645-B1BA-40F1-B40D-8352D0107313}"/>
              </a:ext>
            </a:extLst>
          </p:cNvPr>
          <p:cNvSpPr txBox="1">
            <a:spLocks/>
          </p:cNvSpPr>
          <p:nvPr/>
        </p:nvSpPr>
        <p:spPr>
          <a:xfrm>
            <a:off x="1278593" y="5401235"/>
            <a:ext cx="3693457" cy="781050"/>
          </a:xfrm>
          <a:prstGeom prst="rect">
            <a:avLst/>
          </a:prstGeom>
          <a:solidFill>
            <a:schemeClr val="bg1"/>
          </a:solidFill>
          <a:ln w="57150">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Frame of the </a:t>
            </a:r>
            <a:r>
              <a:rPr lang="en-US" sz="4000" dirty="0">
                <a:solidFill>
                  <a:srgbClr val="FF0066"/>
                </a:solidFill>
              </a:rPr>
              <a:t>car</a:t>
            </a:r>
          </a:p>
        </p:txBody>
      </p:sp>
    </p:spTree>
    <p:custDataLst>
      <p:tags r:id="rId1"/>
    </p:custDataLst>
    <p:extLst>
      <p:ext uri="{BB962C8B-B14F-4D97-AF65-F5344CB8AC3E}">
        <p14:creationId xmlns:p14="http://schemas.microsoft.com/office/powerpoint/2010/main" val="3182573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030">
        <p159:morph option="byObject"/>
      </p:transition>
    </mc:Choice>
    <mc:Fallback xmlns="">
      <p:transition spd="slow" advTm="403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11319A30-D697-4DA7-A791-16AE72AA2426}"/>
              </a:ext>
            </a:extLst>
          </p:cNvPr>
          <p:cNvGrpSpPr/>
          <p:nvPr/>
        </p:nvGrpSpPr>
        <p:grpSpPr>
          <a:xfrm>
            <a:off x="0" y="4709036"/>
            <a:ext cx="9639300" cy="1033388"/>
            <a:chOff x="6877050" y="4709036"/>
            <a:chExt cx="9639300" cy="1033388"/>
          </a:xfrm>
          <a:solidFill>
            <a:srgbClr val="FFF2BE"/>
          </a:solidFill>
        </p:grpSpPr>
        <p:sp>
          <p:nvSpPr>
            <p:cNvPr id="105" name="Rectangle 104">
              <a:extLst>
                <a:ext uri="{FF2B5EF4-FFF2-40B4-BE49-F238E27FC236}">
                  <a16:creationId xmlns:a16="http://schemas.microsoft.com/office/drawing/2014/main" id="{96C901EC-6523-402E-916A-ADB902DDCB21}"/>
                </a:ext>
              </a:extLst>
            </p:cNvPr>
            <p:cNvSpPr/>
            <p:nvPr/>
          </p:nvSpPr>
          <p:spPr>
            <a:xfrm>
              <a:off x="6877050" y="4803134"/>
              <a:ext cx="9639300" cy="903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 name="Group 5">
              <a:extLst>
                <a:ext uri="{FF2B5EF4-FFF2-40B4-BE49-F238E27FC236}">
                  <a16:creationId xmlns:a16="http://schemas.microsoft.com/office/drawing/2014/main" id="{F4316B31-DCCF-4C49-85FD-1CC8EF37C24C}"/>
                </a:ext>
              </a:extLst>
            </p:cNvPr>
            <p:cNvGrpSpPr/>
            <p:nvPr/>
          </p:nvGrpSpPr>
          <p:grpSpPr>
            <a:xfrm>
              <a:off x="8653541" y="4709036"/>
              <a:ext cx="1672265" cy="1033388"/>
              <a:chOff x="7548641" y="4968632"/>
              <a:chExt cx="1672265" cy="1033388"/>
            </a:xfrm>
            <a:grpFill/>
          </p:grpSpPr>
          <p:pic>
            <p:nvPicPr>
              <p:cNvPr id="58" name="Picture 2">
                <a:extLst>
                  <a:ext uri="{FF2B5EF4-FFF2-40B4-BE49-F238E27FC236}">
                    <a16:creationId xmlns:a16="http://schemas.microsoft.com/office/drawing/2014/main" id="{7F25930F-A037-40B1-BA60-814A60F1F77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095" t="10139" b="5438"/>
              <a:stretch/>
            </p:blipFill>
            <p:spPr bwMode="auto">
              <a:xfrm>
                <a:off x="7548641" y="4968632"/>
                <a:ext cx="754437" cy="1033388"/>
              </a:xfrm>
              <a:prstGeom prst="rect">
                <a:avLst/>
              </a:prstGeom>
              <a:grpFill/>
            </p:spPr>
          </p:pic>
          <p:pic>
            <p:nvPicPr>
              <p:cNvPr id="69" name="Picture 2" descr="Ford Mustang, Car, Racing Car, Sports Car, Automobile">
                <a:extLst>
                  <a:ext uri="{FF2B5EF4-FFF2-40B4-BE49-F238E27FC236}">
                    <a16:creationId xmlns:a16="http://schemas.microsoft.com/office/drawing/2014/main" id="{FC3FEED2-F793-489E-A5AC-9A89830F34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7788762" y="5103585"/>
                <a:ext cx="1432144" cy="707075"/>
              </a:xfrm>
              <a:prstGeom prst="rect">
                <a:avLst/>
              </a:prstGeom>
              <a:noFill/>
            </p:spPr>
          </p:pic>
        </p:grpSp>
      </p:grpSp>
      <p:grpSp>
        <p:nvGrpSpPr>
          <p:cNvPr id="34" name="Group 33">
            <a:extLst>
              <a:ext uri="{FF2B5EF4-FFF2-40B4-BE49-F238E27FC236}">
                <a16:creationId xmlns:a16="http://schemas.microsoft.com/office/drawing/2014/main" id="{06B682D1-EC73-4811-89B1-E372E732A0B8}"/>
              </a:ext>
            </a:extLst>
          </p:cNvPr>
          <p:cNvGrpSpPr/>
          <p:nvPr/>
        </p:nvGrpSpPr>
        <p:grpSpPr>
          <a:xfrm>
            <a:off x="0" y="3546471"/>
            <a:ext cx="9658350" cy="1033388"/>
            <a:chOff x="6877050" y="3546471"/>
            <a:chExt cx="9658350" cy="1033388"/>
          </a:xfrm>
        </p:grpSpPr>
        <p:sp>
          <p:nvSpPr>
            <p:cNvPr id="104" name="Rectangle 103">
              <a:extLst>
                <a:ext uri="{FF2B5EF4-FFF2-40B4-BE49-F238E27FC236}">
                  <a16:creationId xmlns:a16="http://schemas.microsoft.com/office/drawing/2014/main" id="{79C67A94-E3EC-45C7-9E11-D60368FA9E74}"/>
                </a:ext>
              </a:extLst>
            </p:cNvPr>
            <p:cNvSpPr/>
            <p:nvPr/>
          </p:nvSpPr>
          <p:spPr>
            <a:xfrm>
              <a:off x="6877050" y="3618344"/>
              <a:ext cx="9658350" cy="903942"/>
            </a:xfrm>
            <a:prstGeom prst="rect">
              <a:avLst/>
            </a:prstGeom>
            <a:solidFill>
              <a:srgbClr val="FFF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8" name="Group 7">
              <a:extLst>
                <a:ext uri="{FF2B5EF4-FFF2-40B4-BE49-F238E27FC236}">
                  <a16:creationId xmlns:a16="http://schemas.microsoft.com/office/drawing/2014/main" id="{42E0C1DB-6991-4D12-8C6A-6411B6869022}"/>
                </a:ext>
              </a:extLst>
            </p:cNvPr>
            <p:cNvGrpSpPr/>
            <p:nvPr/>
          </p:nvGrpSpPr>
          <p:grpSpPr>
            <a:xfrm>
              <a:off x="8653541" y="3546471"/>
              <a:ext cx="2056894" cy="1033388"/>
              <a:chOff x="7548641" y="4046613"/>
              <a:chExt cx="2056894" cy="1033388"/>
            </a:xfrm>
          </p:grpSpPr>
          <p:pic>
            <p:nvPicPr>
              <p:cNvPr id="64" name="Picture 2">
                <a:extLst>
                  <a:ext uri="{FF2B5EF4-FFF2-40B4-BE49-F238E27FC236}">
                    <a16:creationId xmlns:a16="http://schemas.microsoft.com/office/drawing/2014/main" id="{D1BAEEAE-4C94-4BD0-8547-58125FAD0CE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095" t="10139" b="5438"/>
              <a:stretch/>
            </p:blipFill>
            <p:spPr bwMode="auto">
              <a:xfrm>
                <a:off x="7548641" y="4046613"/>
                <a:ext cx="754437" cy="1033388"/>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descr="Ford Mustang, Car, Racing Car, Sports Car, Automobile">
                <a:extLst>
                  <a:ext uri="{FF2B5EF4-FFF2-40B4-BE49-F238E27FC236}">
                    <a16:creationId xmlns:a16="http://schemas.microsoft.com/office/drawing/2014/main" id="{9EEFBF65-3A5D-4925-A69F-AD6CA41330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8173391" y="4167414"/>
                <a:ext cx="1432144" cy="70707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6" name="Group 35">
            <a:extLst>
              <a:ext uri="{FF2B5EF4-FFF2-40B4-BE49-F238E27FC236}">
                <a16:creationId xmlns:a16="http://schemas.microsoft.com/office/drawing/2014/main" id="{C9D350D0-5DED-4D35-836B-4E01A84924C1}"/>
              </a:ext>
            </a:extLst>
          </p:cNvPr>
          <p:cNvGrpSpPr/>
          <p:nvPr/>
        </p:nvGrpSpPr>
        <p:grpSpPr>
          <a:xfrm>
            <a:off x="0" y="1214807"/>
            <a:ext cx="9658350" cy="1033388"/>
            <a:chOff x="6877050" y="1214807"/>
            <a:chExt cx="9658350" cy="1033388"/>
          </a:xfrm>
        </p:grpSpPr>
        <p:sp>
          <p:nvSpPr>
            <p:cNvPr id="102" name="Rectangle 101">
              <a:extLst>
                <a:ext uri="{FF2B5EF4-FFF2-40B4-BE49-F238E27FC236}">
                  <a16:creationId xmlns:a16="http://schemas.microsoft.com/office/drawing/2014/main" id="{D6E1FEB7-F7C6-4D8C-9A80-D13B9EB67DC3}"/>
                </a:ext>
              </a:extLst>
            </p:cNvPr>
            <p:cNvSpPr/>
            <p:nvPr/>
          </p:nvSpPr>
          <p:spPr>
            <a:xfrm>
              <a:off x="6877050" y="1303272"/>
              <a:ext cx="9658350" cy="903942"/>
            </a:xfrm>
            <a:prstGeom prst="rect">
              <a:avLst/>
            </a:prstGeom>
            <a:solidFill>
              <a:srgbClr val="FFEB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13" name="Group 12">
              <a:extLst>
                <a:ext uri="{FF2B5EF4-FFF2-40B4-BE49-F238E27FC236}">
                  <a16:creationId xmlns:a16="http://schemas.microsoft.com/office/drawing/2014/main" id="{22B7A3A4-7C10-448B-BC5B-C902BDEBBD89}"/>
                </a:ext>
              </a:extLst>
            </p:cNvPr>
            <p:cNvGrpSpPr/>
            <p:nvPr/>
          </p:nvGrpSpPr>
          <p:grpSpPr>
            <a:xfrm>
              <a:off x="8653541" y="1214807"/>
              <a:ext cx="2985808" cy="1033388"/>
              <a:chOff x="7548641" y="2043641"/>
              <a:chExt cx="2985808" cy="1033388"/>
            </a:xfrm>
          </p:grpSpPr>
          <p:pic>
            <p:nvPicPr>
              <p:cNvPr id="66" name="Picture 2">
                <a:extLst>
                  <a:ext uri="{FF2B5EF4-FFF2-40B4-BE49-F238E27FC236}">
                    <a16:creationId xmlns:a16="http://schemas.microsoft.com/office/drawing/2014/main" id="{93C2E913-AD2D-4443-B121-75F141AA602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095" t="10139" b="5438"/>
              <a:stretch/>
            </p:blipFill>
            <p:spPr bwMode="auto">
              <a:xfrm>
                <a:off x="7548641" y="2043641"/>
                <a:ext cx="754437" cy="1033388"/>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descr="Ford Mustang, Car, Racing Car, Sports Car, Automobile">
                <a:extLst>
                  <a:ext uri="{FF2B5EF4-FFF2-40B4-BE49-F238E27FC236}">
                    <a16:creationId xmlns:a16="http://schemas.microsoft.com/office/drawing/2014/main" id="{A567038E-0E45-411D-B839-3E54CA83C6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9102305" y="2280557"/>
                <a:ext cx="1432144" cy="70707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9" name="Group 38">
            <a:extLst>
              <a:ext uri="{FF2B5EF4-FFF2-40B4-BE49-F238E27FC236}">
                <a16:creationId xmlns:a16="http://schemas.microsoft.com/office/drawing/2014/main" id="{D107389A-88A9-4369-B659-BE86B14E307F}"/>
              </a:ext>
            </a:extLst>
          </p:cNvPr>
          <p:cNvGrpSpPr/>
          <p:nvPr/>
        </p:nvGrpSpPr>
        <p:grpSpPr>
          <a:xfrm>
            <a:off x="0" y="57150"/>
            <a:ext cx="9658350" cy="1033388"/>
            <a:chOff x="6877050" y="57150"/>
            <a:chExt cx="9658350" cy="1033388"/>
          </a:xfrm>
          <a:solidFill>
            <a:srgbClr val="FFEBA0"/>
          </a:solidFill>
        </p:grpSpPr>
        <p:sp>
          <p:nvSpPr>
            <p:cNvPr id="23" name="Rectangle 22">
              <a:extLst>
                <a:ext uri="{FF2B5EF4-FFF2-40B4-BE49-F238E27FC236}">
                  <a16:creationId xmlns:a16="http://schemas.microsoft.com/office/drawing/2014/main" id="{E2D18820-68C6-46D1-82FC-00138406BCB1}"/>
                </a:ext>
              </a:extLst>
            </p:cNvPr>
            <p:cNvSpPr/>
            <p:nvPr/>
          </p:nvSpPr>
          <p:spPr>
            <a:xfrm>
              <a:off x="6877050" y="108488"/>
              <a:ext cx="9658350" cy="903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4" name="Group 13">
              <a:extLst>
                <a:ext uri="{FF2B5EF4-FFF2-40B4-BE49-F238E27FC236}">
                  <a16:creationId xmlns:a16="http://schemas.microsoft.com/office/drawing/2014/main" id="{890024F4-E5A4-43AC-8C7C-CE58B06F9401}"/>
                </a:ext>
              </a:extLst>
            </p:cNvPr>
            <p:cNvGrpSpPr/>
            <p:nvPr/>
          </p:nvGrpSpPr>
          <p:grpSpPr>
            <a:xfrm>
              <a:off x="8653541" y="57150"/>
              <a:ext cx="3472037" cy="1033388"/>
              <a:chOff x="7548641" y="1187299"/>
              <a:chExt cx="3472037" cy="1033388"/>
            </a:xfrm>
            <a:grpFill/>
          </p:grpSpPr>
          <p:pic>
            <p:nvPicPr>
              <p:cNvPr id="67" name="Picture 2">
                <a:extLst>
                  <a:ext uri="{FF2B5EF4-FFF2-40B4-BE49-F238E27FC236}">
                    <a16:creationId xmlns:a16="http://schemas.microsoft.com/office/drawing/2014/main" id="{9A21C4A2-8249-4468-85E9-3254077E5E0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7548641" y="1187299"/>
                <a:ext cx="754437" cy="1033388"/>
              </a:xfrm>
              <a:prstGeom prst="rect">
                <a:avLst/>
              </a:prstGeom>
              <a:grpFill/>
            </p:spPr>
          </p:pic>
          <p:pic>
            <p:nvPicPr>
              <p:cNvPr id="85" name="Picture 2" descr="Ford Mustang, Car, Racing Car, Sports Car, Automobile">
                <a:extLst>
                  <a:ext uri="{FF2B5EF4-FFF2-40B4-BE49-F238E27FC236}">
                    <a16:creationId xmlns:a16="http://schemas.microsoft.com/office/drawing/2014/main" id="{782F1504-392A-4921-B3C3-9120E1246B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9588534" y="1344386"/>
                <a:ext cx="1432144" cy="707075"/>
              </a:xfrm>
              <a:prstGeom prst="rect">
                <a:avLst/>
              </a:prstGeom>
              <a:grpFill/>
            </p:spPr>
          </p:pic>
        </p:grpSp>
      </p:grpSp>
      <p:grpSp>
        <p:nvGrpSpPr>
          <p:cNvPr id="20" name="Group 19">
            <a:extLst>
              <a:ext uri="{FF2B5EF4-FFF2-40B4-BE49-F238E27FC236}">
                <a16:creationId xmlns:a16="http://schemas.microsoft.com/office/drawing/2014/main" id="{A5DAB86B-7DE4-4890-A97E-A3D2CEAD67D0}"/>
              </a:ext>
            </a:extLst>
          </p:cNvPr>
          <p:cNvGrpSpPr/>
          <p:nvPr/>
        </p:nvGrpSpPr>
        <p:grpSpPr>
          <a:xfrm>
            <a:off x="9772126" y="5864168"/>
            <a:ext cx="2648474" cy="776913"/>
            <a:chOff x="9772126" y="4492568"/>
            <a:chExt cx="2648474" cy="776913"/>
          </a:xfrm>
        </p:grpSpPr>
        <p:cxnSp>
          <p:nvCxnSpPr>
            <p:cNvPr id="93" name="Straight Arrow Connector 92">
              <a:extLst>
                <a:ext uri="{FF2B5EF4-FFF2-40B4-BE49-F238E27FC236}">
                  <a16:creationId xmlns:a16="http://schemas.microsoft.com/office/drawing/2014/main" id="{2E0BC6DD-D505-47E7-BB17-CD0318852969}"/>
                </a:ext>
              </a:extLst>
            </p:cNvPr>
            <p:cNvCxnSpPr>
              <a:cxnSpLocks/>
            </p:cNvCxnSpPr>
            <p:nvPr/>
          </p:nvCxnSpPr>
          <p:spPr>
            <a:xfrm>
              <a:off x="10191750" y="5215631"/>
              <a:ext cx="1771650"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94" name="Subtitle 2">
                  <a:extLst>
                    <a:ext uri="{FF2B5EF4-FFF2-40B4-BE49-F238E27FC236}">
                      <a16:creationId xmlns:a16="http://schemas.microsoft.com/office/drawing/2014/main" id="{2B6B7535-FB57-4A72-8471-87D8C02E6C59}"/>
                    </a:ext>
                  </a:extLst>
                </p:cNvPr>
                <p:cNvSpPr txBox="1">
                  <a:spLocks/>
                </p:cNvSpPr>
                <p:nvPr/>
              </p:nvSpPr>
              <p:spPr>
                <a:xfrm>
                  <a:off x="9772126" y="4492568"/>
                  <a:ext cx="2648474" cy="776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rgbClr val="002060"/>
                      </a:solidFill>
                    </a:rPr>
                    <a:t>position </a:t>
                  </a:r>
                  <a14:m>
                    <m:oMath xmlns:m="http://schemas.openxmlformats.org/officeDocument/2006/math">
                      <m:r>
                        <a:rPr lang="en-US" sz="4000" b="0" i="1" smtClean="0">
                          <a:solidFill>
                            <a:srgbClr val="002060"/>
                          </a:solidFill>
                          <a:latin typeface="Cambria Math" panose="02040503050406030204" pitchFamily="18" charset="0"/>
                        </a:rPr>
                        <m:t>𝑥</m:t>
                      </m:r>
                    </m:oMath>
                  </a14:m>
                  <a:endParaRPr lang="en-US" sz="2000" dirty="0">
                    <a:solidFill>
                      <a:srgbClr val="002060"/>
                    </a:solidFill>
                  </a:endParaRPr>
                </a:p>
              </p:txBody>
            </p:sp>
          </mc:Choice>
          <mc:Fallback xmlns="">
            <p:sp>
              <p:nvSpPr>
                <p:cNvPr id="94" name="Subtitle 2">
                  <a:extLst>
                    <a:ext uri="{FF2B5EF4-FFF2-40B4-BE49-F238E27FC236}">
                      <a16:creationId xmlns:a16="http://schemas.microsoft.com/office/drawing/2014/main" id="{2B6B7535-FB57-4A72-8471-87D8C02E6C59}"/>
                    </a:ext>
                  </a:extLst>
                </p:cNvPr>
                <p:cNvSpPr txBox="1">
                  <a:spLocks noRot="1" noChangeAspect="1" noMove="1" noResize="1" noEditPoints="1" noAdjustHandles="1" noChangeArrowheads="1" noChangeShapeType="1" noTextEdit="1"/>
                </p:cNvSpPr>
                <p:nvPr/>
              </p:nvSpPr>
              <p:spPr>
                <a:xfrm>
                  <a:off x="9772126" y="4492568"/>
                  <a:ext cx="2648474" cy="776913"/>
                </a:xfrm>
                <a:prstGeom prst="rect">
                  <a:avLst/>
                </a:prstGeom>
                <a:blipFill>
                  <a:blip r:embed="rId9"/>
                  <a:stretch>
                    <a:fillRect l="-690" t="-22047" b="-16535"/>
                  </a:stretch>
                </a:blipFill>
              </p:spPr>
              <p:txBody>
                <a:bodyPr/>
                <a:lstStyle/>
                <a:p>
                  <a:r>
                    <a:rPr lang="en-CA">
                      <a:noFill/>
                    </a:rPr>
                    <a:t> </a:t>
                  </a:r>
                </a:p>
              </p:txBody>
            </p:sp>
          </mc:Fallback>
        </mc:AlternateContent>
      </p:grpSp>
      <p:grpSp>
        <p:nvGrpSpPr>
          <p:cNvPr id="19" name="Group 18">
            <a:extLst>
              <a:ext uri="{FF2B5EF4-FFF2-40B4-BE49-F238E27FC236}">
                <a16:creationId xmlns:a16="http://schemas.microsoft.com/office/drawing/2014/main" id="{07C1B49D-946B-4171-9484-FF38B57770B1}"/>
              </a:ext>
            </a:extLst>
          </p:cNvPr>
          <p:cNvGrpSpPr/>
          <p:nvPr/>
        </p:nvGrpSpPr>
        <p:grpSpPr>
          <a:xfrm>
            <a:off x="9906000" y="0"/>
            <a:ext cx="1771502" cy="1538589"/>
            <a:chOff x="4591050" y="861711"/>
            <a:chExt cx="1771502" cy="1538589"/>
          </a:xfrm>
        </p:grpSpPr>
        <p:cxnSp>
          <p:nvCxnSpPr>
            <p:cNvPr id="11" name="Straight Arrow Connector 10">
              <a:extLst>
                <a:ext uri="{FF2B5EF4-FFF2-40B4-BE49-F238E27FC236}">
                  <a16:creationId xmlns:a16="http://schemas.microsoft.com/office/drawing/2014/main" id="{C4B9501B-D8FD-4CC1-86D7-503FC38E83BF}"/>
                </a:ext>
              </a:extLst>
            </p:cNvPr>
            <p:cNvCxnSpPr>
              <a:cxnSpLocks/>
            </p:cNvCxnSpPr>
            <p:nvPr/>
          </p:nvCxnSpPr>
          <p:spPr>
            <a:xfrm flipV="1">
              <a:off x="6362552" y="876300"/>
              <a:ext cx="0" cy="1524000"/>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7" name="Subtitle 2">
                  <a:extLst>
                    <a:ext uri="{FF2B5EF4-FFF2-40B4-BE49-F238E27FC236}">
                      <a16:creationId xmlns:a16="http://schemas.microsoft.com/office/drawing/2014/main" id="{A5010FE0-BF37-49DC-908F-08510C6C9F03}"/>
                    </a:ext>
                  </a:extLst>
                </p:cNvPr>
                <p:cNvSpPr txBox="1">
                  <a:spLocks/>
                </p:cNvSpPr>
                <p:nvPr/>
              </p:nvSpPr>
              <p:spPr>
                <a:xfrm>
                  <a:off x="4591050" y="861711"/>
                  <a:ext cx="1635072" cy="757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chemeClr val="accent6">
                          <a:lumMod val="50000"/>
                        </a:schemeClr>
                      </a:solidFill>
                    </a:rPr>
                    <a:t>time </a:t>
                  </a:r>
                  <a14:m>
                    <m:oMath xmlns:m="http://schemas.openxmlformats.org/officeDocument/2006/math">
                      <m:r>
                        <a:rPr lang="en-US" sz="4000" b="0" i="1" smtClean="0">
                          <a:solidFill>
                            <a:schemeClr val="accent6">
                              <a:lumMod val="50000"/>
                            </a:schemeClr>
                          </a:solidFill>
                          <a:latin typeface="Cambria Math" panose="02040503050406030204" pitchFamily="18" charset="0"/>
                        </a:rPr>
                        <m:t>𝑡</m:t>
                      </m:r>
                    </m:oMath>
                  </a14:m>
                  <a:r>
                    <a:rPr lang="en-US" sz="4000" dirty="0">
                      <a:solidFill>
                        <a:schemeClr val="accent6">
                          <a:lumMod val="50000"/>
                        </a:schemeClr>
                      </a:solidFill>
                    </a:rPr>
                    <a:t> </a:t>
                  </a:r>
                  <a:endParaRPr lang="en-US" sz="2000" dirty="0">
                    <a:solidFill>
                      <a:schemeClr val="accent6">
                        <a:lumMod val="50000"/>
                      </a:schemeClr>
                    </a:solidFill>
                  </a:endParaRPr>
                </a:p>
              </p:txBody>
            </p:sp>
          </mc:Choice>
          <mc:Fallback xmlns="">
            <p:sp>
              <p:nvSpPr>
                <p:cNvPr id="37" name="Subtitle 2">
                  <a:extLst>
                    <a:ext uri="{FF2B5EF4-FFF2-40B4-BE49-F238E27FC236}">
                      <a16:creationId xmlns:a16="http://schemas.microsoft.com/office/drawing/2014/main" id="{A5010FE0-BF37-49DC-908F-08510C6C9F03}"/>
                    </a:ext>
                  </a:extLst>
                </p:cNvPr>
                <p:cNvSpPr txBox="1">
                  <a:spLocks noRot="1" noChangeAspect="1" noMove="1" noResize="1" noEditPoints="1" noAdjustHandles="1" noChangeArrowheads="1" noChangeShapeType="1" noTextEdit="1"/>
                </p:cNvSpPr>
                <p:nvPr/>
              </p:nvSpPr>
              <p:spPr>
                <a:xfrm>
                  <a:off x="4591050" y="861711"/>
                  <a:ext cx="1635072" cy="757540"/>
                </a:xfrm>
                <a:prstGeom prst="rect">
                  <a:avLst/>
                </a:prstGeom>
                <a:blipFill>
                  <a:blip r:embed="rId10"/>
                  <a:stretch>
                    <a:fillRect l="-7836" t="-22581" b="-19355"/>
                  </a:stretch>
                </a:blipFill>
              </p:spPr>
              <p:txBody>
                <a:bodyPr/>
                <a:lstStyle/>
                <a:p>
                  <a:r>
                    <a:rPr lang="en-CA">
                      <a:noFill/>
                    </a:rPr>
                    <a:t> </a:t>
                  </a:r>
                </a:p>
              </p:txBody>
            </p:sp>
          </mc:Fallback>
        </mc:AlternateContent>
      </p:grpSp>
      <p:grpSp>
        <p:nvGrpSpPr>
          <p:cNvPr id="18" name="Group 17">
            <a:extLst>
              <a:ext uri="{FF2B5EF4-FFF2-40B4-BE49-F238E27FC236}">
                <a16:creationId xmlns:a16="http://schemas.microsoft.com/office/drawing/2014/main" id="{D8C9DB9B-F80D-4CDE-925B-190286223D0F}"/>
              </a:ext>
            </a:extLst>
          </p:cNvPr>
          <p:cNvGrpSpPr/>
          <p:nvPr/>
        </p:nvGrpSpPr>
        <p:grpSpPr>
          <a:xfrm>
            <a:off x="0" y="2364014"/>
            <a:ext cx="9658350" cy="1050012"/>
            <a:chOff x="0" y="2364014"/>
            <a:chExt cx="9658350" cy="1050012"/>
          </a:xfrm>
        </p:grpSpPr>
        <p:grpSp>
          <p:nvGrpSpPr>
            <p:cNvPr id="35" name="Group 34">
              <a:extLst>
                <a:ext uri="{FF2B5EF4-FFF2-40B4-BE49-F238E27FC236}">
                  <a16:creationId xmlns:a16="http://schemas.microsoft.com/office/drawing/2014/main" id="{01BDE4A6-508F-437C-B3D8-C05317A3A68F}"/>
                </a:ext>
              </a:extLst>
            </p:cNvPr>
            <p:cNvGrpSpPr/>
            <p:nvPr/>
          </p:nvGrpSpPr>
          <p:grpSpPr>
            <a:xfrm>
              <a:off x="0" y="2380638"/>
              <a:ext cx="9658350" cy="1033388"/>
              <a:chOff x="6877050" y="2380638"/>
              <a:chExt cx="9658350" cy="1033388"/>
            </a:xfrm>
            <a:solidFill>
              <a:srgbClr val="FFF2AA"/>
            </a:solidFill>
          </p:grpSpPr>
          <p:sp>
            <p:nvSpPr>
              <p:cNvPr id="103" name="Rectangle 102">
                <a:extLst>
                  <a:ext uri="{FF2B5EF4-FFF2-40B4-BE49-F238E27FC236}">
                    <a16:creationId xmlns:a16="http://schemas.microsoft.com/office/drawing/2014/main" id="{7ABAB5A3-1E6B-4B78-A467-B5B1D1520762}"/>
                  </a:ext>
                </a:extLst>
              </p:cNvPr>
              <p:cNvSpPr/>
              <p:nvPr/>
            </p:nvSpPr>
            <p:spPr>
              <a:xfrm>
                <a:off x="6877050" y="2441563"/>
                <a:ext cx="9658350" cy="903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9" name="Group 8">
                <a:extLst>
                  <a:ext uri="{FF2B5EF4-FFF2-40B4-BE49-F238E27FC236}">
                    <a16:creationId xmlns:a16="http://schemas.microsoft.com/office/drawing/2014/main" id="{B6633948-B440-464C-B5C3-FC96A2ED3F99}"/>
                  </a:ext>
                </a:extLst>
              </p:cNvPr>
              <p:cNvGrpSpPr/>
              <p:nvPr/>
            </p:nvGrpSpPr>
            <p:grpSpPr>
              <a:xfrm>
                <a:off x="8653541" y="2380638"/>
                <a:ext cx="2557637" cy="1033388"/>
                <a:chOff x="7548641" y="3045126"/>
                <a:chExt cx="2557637" cy="1033388"/>
              </a:xfrm>
              <a:grpFill/>
            </p:grpSpPr>
            <p:pic>
              <p:nvPicPr>
                <p:cNvPr id="65" name="Picture 2">
                  <a:extLst>
                    <a:ext uri="{FF2B5EF4-FFF2-40B4-BE49-F238E27FC236}">
                      <a16:creationId xmlns:a16="http://schemas.microsoft.com/office/drawing/2014/main" id="{3DA7A880-06FE-40BB-A4C8-A66A77205FA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095" t="10139" b="5438"/>
                <a:stretch/>
              </p:blipFill>
              <p:spPr bwMode="auto">
                <a:xfrm>
                  <a:off x="7548641" y="3045126"/>
                  <a:ext cx="754437" cy="1033388"/>
                </a:xfrm>
                <a:prstGeom prst="rect">
                  <a:avLst/>
                </a:prstGeom>
                <a:grpFill/>
              </p:spPr>
            </p:pic>
            <p:pic>
              <p:nvPicPr>
                <p:cNvPr id="82" name="Picture 2" descr="Ford Mustang, Car, Racing Car, Sports Car, Automobile">
                  <a:extLst>
                    <a:ext uri="{FF2B5EF4-FFF2-40B4-BE49-F238E27FC236}">
                      <a16:creationId xmlns:a16="http://schemas.microsoft.com/office/drawing/2014/main" id="{5B17E3D1-DB3C-4E74-B822-B1A094DEEA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8674134" y="3202214"/>
                  <a:ext cx="1432144" cy="707075"/>
                </a:xfrm>
                <a:prstGeom prst="rect">
                  <a:avLst/>
                </a:prstGeom>
                <a:grpFill/>
              </p:spPr>
            </p:pic>
          </p:grpSp>
        </p:grpSp>
        <p:grpSp>
          <p:nvGrpSpPr>
            <p:cNvPr id="2" name="Group 1">
              <a:extLst>
                <a:ext uri="{FF2B5EF4-FFF2-40B4-BE49-F238E27FC236}">
                  <a16:creationId xmlns:a16="http://schemas.microsoft.com/office/drawing/2014/main" id="{A4958258-02CA-45C6-87B6-478705690AB2}"/>
                </a:ext>
              </a:extLst>
            </p:cNvPr>
            <p:cNvGrpSpPr/>
            <p:nvPr/>
          </p:nvGrpSpPr>
          <p:grpSpPr>
            <a:xfrm>
              <a:off x="6812098" y="2364014"/>
              <a:ext cx="1200150" cy="876300"/>
              <a:chOff x="11867968" y="2322104"/>
              <a:chExt cx="1200150" cy="876300"/>
            </a:xfrm>
          </p:grpSpPr>
          <p:sp>
            <p:nvSpPr>
              <p:cNvPr id="45" name="Oval 44">
                <a:extLst>
                  <a:ext uri="{FF2B5EF4-FFF2-40B4-BE49-F238E27FC236}">
                    <a16:creationId xmlns:a16="http://schemas.microsoft.com/office/drawing/2014/main" id="{D0617503-056E-43D1-8675-7BF4059C5240}"/>
                  </a:ext>
                </a:extLst>
              </p:cNvPr>
              <p:cNvSpPr/>
              <p:nvPr/>
            </p:nvSpPr>
            <p:spPr>
              <a:xfrm>
                <a:off x="11867968" y="2645047"/>
                <a:ext cx="342900" cy="3429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6" name="Group 45">
                <a:extLst>
                  <a:ext uri="{FF2B5EF4-FFF2-40B4-BE49-F238E27FC236}">
                    <a16:creationId xmlns:a16="http://schemas.microsoft.com/office/drawing/2014/main" id="{50699414-4D23-498A-9FE4-A52F607DFFDC}"/>
                  </a:ext>
                </a:extLst>
              </p:cNvPr>
              <p:cNvGrpSpPr/>
              <p:nvPr/>
            </p:nvGrpSpPr>
            <p:grpSpPr>
              <a:xfrm>
                <a:off x="12191818" y="2322104"/>
                <a:ext cx="876300" cy="876300"/>
                <a:chOff x="10153650" y="3352800"/>
                <a:chExt cx="876300" cy="876300"/>
              </a:xfrm>
            </p:grpSpPr>
            <p:sp>
              <p:nvSpPr>
                <p:cNvPr id="47" name="Rectangle 46">
                  <a:extLst>
                    <a:ext uri="{FF2B5EF4-FFF2-40B4-BE49-F238E27FC236}">
                      <a16:creationId xmlns:a16="http://schemas.microsoft.com/office/drawing/2014/main" id="{40EA63DB-B202-4C85-AD9C-55EEFFAC153D}"/>
                    </a:ext>
                  </a:extLst>
                </p:cNvPr>
                <p:cNvSpPr/>
                <p:nvPr/>
              </p:nvSpPr>
              <p:spPr>
                <a:xfrm>
                  <a:off x="10248900" y="3524250"/>
                  <a:ext cx="628650" cy="628650"/>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8" name="Picture 4" descr="Image result for snap fingers icon">
                  <a:extLst>
                    <a:ext uri="{FF2B5EF4-FFF2-40B4-BE49-F238E27FC236}">
                      <a16:creationId xmlns:a16="http://schemas.microsoft.com/office/drawing/2014/main" id="{33FBE139-F095-402E-8BEF-4D3B2CF245A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53650" y="3352800"/>
                  <a:ext cx="876300" cy="876300"/>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17" name="Group 16">
            <a:extLst>
              <a:ext uri="{FF2B5EF4-FFF2-40B4-BE49-F238E27FC236}">
                <a16:creationId xmlns:a16="http://schemas.microsoft.com/office/drawing/2014/main" id="{268362C9-431F-4EBC-B970-B23658F5F201}"/>
              </a:ext>
            </a:extLst>
          </p:cNvPr>
          <p:cNvGrpSpPr/>
          <p:nvPr/>
        </p:nvGrpSpPr>
        <p:grpSpPr>
          <a:xfrm>
            <a:off x="0" y="5840110"/>
            <a:ext cx="9639300" cy="1033388"/>
            <a:chOff x="0" y="5840110"/>
            <a:chExt cx="9639300" cy="1033388"/>
          </a:xfrm>
        </p:grpSpPr>
        <p:grpSp>
          <p:nvGrpSpPr>
            <p:cNvPr id="31" name="Group 30">
              <a:extLst>
                <a:ext uri="{FF2B5EF4-FFF2-40B4-BE49-F238E27FC236}">
                  <a16:creationId xmlns:a16="http://schemas.microsoft.com/office/drawing/2014/main" id="{FCBFB74D-52CF-404A-A99A-BB2EBEF960E8}"/>
                </a:ext>
              </a:extLst>
            </p:cNvPr>
            <p:cNvGrpSpPr/>
            <p:nvPr/>
          </p:nvGrpSpPr>
          <p:grpSpPr>
            <a:xfrm>
              <a:off x="0" y="5840110"/>
              <a:ext cx="9639300" cy="1033388"/>
              <a:chOff x="6877050" y="5840110"/>
              <a:chExt cx="9639300" cy="1033388"/>
            </a:xfrm>
          </p:grpSpPr>
          <p:sp>
            <p:nvSpPr>
              <p:cNvPr id="106" name="Rectangle 105">
                <a:extLst>
                  <a:ext uri="{FF2B5EF4-FFF2-40B4-BE49-F238E27FC236}">
                    <a16:creationId xmlns:a16="http://schemas.microsoft.com/office/drawing/2014/main" id="{695C5A43-5077-4FD8-8D2F-C7154B48C8E7}"/>
                  </a:ext>
                </a:extLst>
              </p:cNvPr>
              <p:cNvSpPr/>
              <p:nvPr/>
            </p:nvSpPr>
            <p:spPr>
              <a:xfrm>
                <a:off x="6877050" y="5899816"/>
                <a:ext cx="9639300" cy="903942"/>
              </a:xfrm>
              <a:prstGeom prst="rect">
                <a:avLst/>
              </a:prstGeom>
              <a:solidFill>
                <a:srgbClr val="FFF2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1" name="Group 20">
                <a:extLst>
                  <a:ext uri="{FF2B5EF4-FFF2-40B4-BE49-F238E27FC236}">
                    <a16:creationId xmlns:a16="http://schemas.microsoft.com/office/drawing/2014/main" id="{4492E061-177A-4EAE-BBDC-2DA794C6D70B}"/>
                  </a:ext>
                </a:extLst>
              </p:cNvPr>
              <p:cNvGrpSpPr/>
              <p:nvPr/>
            </p:nvGrpSpPr>
            <p:grpSpPr>
              <a:xfrm>
                <a:off x="8262290" y="5840110"/>
                <a:ext cx="1432144" cy="1033388"/>
                <a:chOff x="7157390" y="5824612"/>
                <a:chExt cx="1432144" cy="1033388"/>
              </a:xfrm>
            </p:grpSpPr>
            <p:pic>
              <p:nvPicPr>
                <p:cNvPr id="60" name="Picture 2" descr="Ford Mustang, Car, Racing Car, Sports Car, Automobile">
                  <a:extLst>
                    <a:ext uri="{FF2B5EF4-FFF2-40B4-BE49-F238E27FC236}">
                      <a16:creationId xmlns:a16="http://schemas.microsoft.com/office/drawing/2014/main" id="{EDFE5CB6-0FC6-4CFB-B40F-7F126B06FD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7157390" y="5981699"/>
                  <a:ext cx="1432144" cy="707075"/>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a:extLst>
                    <a:ext uri="{FF2B5EF4-FFF2-40B4-BE49-F238E27FC236}">
                      <a16:creationId xmlns:a16="http://schemas.microsoft.com/office/drawing/2014/main" id="{90E8F13F-6165-4352-9DF2-603FFF06552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095" t="10139" b="5438"/>
                <a:stretch/>
              </p:blipFill>
              <p:spPr bwMode="auto">
                <a:xfrm>
                  <a:off x="7549004" y="5824612"/>
                  <a:ext cx="754437" cy="1033388"/>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6" name="Group 15">
              <a:extLst>
                <a:ext uri="{FF2B5EF4-FFF2-40B4-BE49-F238E27FC236}">
                  <a16:creationId xmlns:a16="http://schemas.microsoft.com/office/drawing/2014/main" id="{6DC92D2A-4891-4EBA-8BBD-403D91E4D9BC}"/>
                </a:ext>
              </a:extLst>
            </p:cNvPr>
            <p:cNvGrpSpPr/>
            <p:nvPr/>
          </p:nvGrpSpPr>
          <p:grpSpPr>
            <a:xfrm>
              <a:off x="1148541" y="6051621"/>
              <a:ext cx="1128387" cy="690264"/>
              <a:chOff x="1148541" y="6051621"/>
              <a:chExt cx="1128387" cy="690264"/>
            </a:xfrm>
          </p:grpSpPr>
          <p:sp>
            <p:nvSpPr>
              <p:cNvPr id="83" name="Rectangle 82">
                <a:extLst>
                  <a:ext uri="{FF2B5EF4-FFF2-40B4-BE49-F238E27FC236}">
                    <a16:creationId xmlns:a16="http://schemas.microsoft.com/office/drawing/2014/main" id="{2722F46D-1102-4367-A804-1AB80723E911}"/>
                  </a:ext>
                </a:extLst>
              </p:cNvPr>
              <p:cNvSpPr/>
              <p:nvPr/>
            </p:nvSpPr>
            <p:spPr>
              <a:xfrm>
                <a:off x="1171484" y="6113235"/>
                <a:ext cx="628650" cy="628650"/>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 name="Group 2">
                <a:extLst>
                  <a:ext uri="{FF2B5EF4-FFF2-40B4-BE49-F238E27FC236}">
                    <a16:creationId xmlns:a16="http://schemas.microsoft.com/office/drawing/2014/main" id="{CDF176E2-7531-42DD-9D85-2E3D378241FF}"/>
                  </a:ext>
                </a:extLst>
              </p:cNvPr>
              <p:cNvGrpSpPr/>
              <p:nvPr/>
            </p:nvGrpSpPr>
            <p:grpSpPr>
              <a:xfrm>
                <a:off x="1148541" y="6051621"/>
                <a:ext cx="1128387" cy="649239"/>
                <a:chOff x="405591" y="6055431"/>
                <a:chExt cx="1128387" cy="649239"/>
              </a:xfrm>
            </p:grpSpPr>
            <p:sp>
              <p:nvSpPr>
                <p:cNvPr id="50" name="Oval 49">
                  <a:extLst>
                    <a:ext uri="{FF2B5EF4-FFF2-40B4-BE49-F238E27FC236}">
                      <a16:creationId xmlns:a16="http://schemas.microsoft.com/office/drawing/2014/main" id="{FA0007FA-BE87-4F00-AD49-5D4CF4371F8C}"/>
                    </a:ext>
                  </a:extLst>
                </p:cNvPr>
                <p:cNvSpPr/>
                <p:nvPr/>
              </p:nvSpPr>
              <p:spPr>
                <a:xfrm>
                  <a:off x="1248228" y="6210300"/>
                  <a:ext cx="285750" cy="2857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1" name="Picture 2" descr="Image result for sneeze icon">
                  <a:extLst>
                    <a:ext uri="{FF2B5EF4-FFF2-40B4-BE49-F238E27FC236}">
                      <a16:creationId xmlns:a16="http://schemas.microsoft.com/office/drawing/2014/main" id="{E0E257AA-E4DB-416B-B08C-C74EE70308B8}"/>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b="54448"/>
                <a:stretch/>
              </p:blipFill>
              <p:spPr bwMode="auto">
                <a:xfrm rot="1431413">
                  <a:off x="405591" y="6055431"/>
                  <a:ext cx="829544" cy="649239"/>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7" name="Group 6">
            <a:extLst>
              <a:ext uri="{FF2B5EF4-FFF2-40B4-BE49-F238E27FC236}">
                <a16:creationId xmlns:a16="http://schemas.microsoft.com/office/drawing/2014/main" id="{54B578F9-9BA6-4CBD-A66A-240038C0FEFA}"/>
              </a:ext>
            </a:extLst>
          </p:cNvPr>
          <p:cNvGrpSpPr/>
          <p:nvPr/>
        </p:nvGrpSpPr>
        <p:grpSpPr>
          <a:xfrm>
            <a:off x="2133452" y="2705100"/>
            <a:ext cx="0" cy="3653139"/>
            <a:chOff x="2133452" y="2705100"/>
            <a:chExt cx="0" cy="3653139"/>
          </a:xfrm>
        </p:grpSpPr>
        <p:cxnSp>
          <p:nvCxnSpPr>
            <p:cNvPr id="53" name="Straight Arrow Connector 52">
              <a:extLst>
                <a:ext uri="{FF2B5EF4-FFF2-40B4-BE49-F238E27FC236}">
                  <a16:creationId xmlns:a16="http://schemas.microsoft.com/office/drawing/2014/main" id="{4CB03C7F-948C-4E16-A28A-2A3596E370FD}"/>
                </a:ext>
              </a:extLst>
            </p:cNvPr>
            <p:cNvCxnSpPr>
              <a:cxnSpLocks/>
            </p:cNvCxnSpPr>
            <p:nvPr/>
          </p:nvCxnSpPr>
          <p:spPr>
            <a:xfrm flipV="1">
              <a:off x="2133452" y="5105400"/>
              <a:ext cx="0" cy="1252839"/>
            </a:xfrm>
            <a:prstGeom prst="straightConnector1">
              <a:avLst/>
            </a:prstGeom>
            <a:ln w="101600">
              <a:solidFill>
                <a:srgbClr val="00B0F0"/>
              </a:solidFill>
              <a:tailEnd type="triangle"/>
            </a:ln>
          </p:spPr>
          <p:style>
            <a:lnRef idx="3">
              <a:schemeClr val="accent1"/>
            </a:lnRef>
            <a:fillRef idx="0">
              <a:schemeClr val="accent1"/>
            </a:fillRef>
            <a:effectRef idx="2">
              <a:schemeClr val="accent1"/>
            </a:effectRef>
            <a:fontRef idx="minor">
              <a:schemeClr val="tx1"/>
            </a:fontRef>
          </p:style>
        </p:cxnSp>
        <p:cxnSp>
          <p:nvCxnSpPr>
            <p:cNvPr id="55" name="Straight Arrow Connector 54">
              <a:extLst>
                <a:ext uri="{FF2B5EF4-FFF2-40B4-BE49-F238E27FC236}">
                  <a16:creationId xmlns:a16="http://schemas.microsoft.com/office/drawing/2014/main" id="{5ABA6748-E3B8-4680-B6D7-F609F92E4496}"/>
                </a:ext>
              </a:extLst>
            </p:cNvPr>
            <p:cNvCxnSpPr>
              <a:cxnSpLocks/>
            </p:cNvCxnSpPr>
            <p:nvPr/>
          </p:nvCxnSpPr>
          <p:spPr>
            <a:xfrm flipV="1">
              <a:off x="2133452" y="3886200"/>
              <a:ext cx="0" cy="1252839"/>
            </a:xfrm>
            <a:prstGeom prst="straightConnector1">
              <a:avLst/>
            </a:prstGeom>
            <a:ln w="101600">
              <a:solidFill>
                <a:srgbClr val="00B0F0"/>
              </a:solidFill>
              <a:tailEnd type="triangle"/>
            </a:ln>
          </p:spPr>
          <p:style>
            <a:lnRef idx="3">
              <a:schemeClr val="accent1"/>
            </a:lnRef>
            <a:fillRef idx="0">
              <a:schemeClr val="accent1"/>
            </a:fillRef>
            <a:effectRef idx="2">
              <a:schemeClr val="accent1"/>
            </a:effectRef>
            <a:fontRef idx="minor">
              <a:schemeClr val="tx1"/>
            </a:fontRef>
          </p:style>
        </p:cxnSp>
        <p:cxnSp>
          <p:nvCxnSpPr>
            <p:cNvPr id="57" name="Straight Arrow Connector 56">
              <a:extLst>
                <a:ext uri="{FF2B5EF4-FFF2-40B4-BE49-F238E27FC236}">
                  <a16:creationId xmlns:a16="http://schemas.microsoft.com/office/drawing/2014/main" id="{98246789-E40D-4982-89FD-3C1C382C16C3}"/>
                </a:ext>
              </a:extLst>
            </p:cNvPr>
            <p:cNvCxnSpPr>
              <a:cxnSpLocks/>
            </p:cNvCxnSpPr>
            <p:nvPr/>
          </p:nvCxnSpPr>
          <p:spPr>
            <a:xfrm flipV="1">
              <a:off x="2133452" y="2705100"/>
              <a:ext cx="0" cy="1252839"/>
            </a:xfrm>
            <a:prstGeom prst="straightConnector1">
              <a:avLst/>
            </a:prstGeom>
            <a:ln w="101600">
              <a:solidFill>
                <a:srgbClr val="00B0F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10" name="Group 9">
            <a:extLst>
              <a:ext uri="{FF2B5EF4-FFF2-40B4-BE49-F238E27FC236}">
                <a16:creationId xmlns:a16="http://schemas.microsoft.com/office/drawing/2014/main" id="{2A141814-F416-4F08-A758-EE12AF1D71FC}"/>
              </a:ext>
            </a:extLst>
          </p:cNvPr>
          <p:cNvGrpSpPr/>
          <p:nvPr/>
        </p:nvGrpSpPr>
        <p:grpSpPr>
          <a:xfrm>
            <a:off x="2154734" y="2798122"/>
            <a:ext cx="4853290" cy="19051"/>
            <a:chOff x="2154734" y="2798122"/>
            <a:chExt cx="4853290" cy="19051"/>
          </a:xfrm>
        </p:grpSpPr>
        <p:cxnSp>
          <p:nvCxnSpPr>
            <p:cNvPr id="61" name="Straight Arrow Connector 60">
              <a:extLst>
                <a:ext uri="{FF2B5EF4-FFF2-40B4-BE49-F238E27FC236}">
                  <a16:creationId xmlns:a16="http://schemas.microsoft.com/office/drawing/2014/main" id="{E70CA800-6BA5-4B45-B923-F40D44D333C0}"/>
                </a:ext>
              </a:extLst>
            </p:cNvPr>
            <p:cNvCxnSpPr>
              <a:cxnSpLocks/>
            </p:cNvCxnSpPr>
            <p:nvPr/>
          </p:nvCxnSpPr>
          <p:spPr>
            <a:xfrm rot="5400000" flipV="1">
              <a:off x="2781154" y="2171702"/>
              <a:ext cx="0" cy="1252839"/>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63" name="Straight Arrow Connector 62">
              <a:extLst>
                <a:ext uri="{FF2B5EF4-FFF2-40B4-BE49-F238E27FC236}">
                  <a16:creationId xmlns:a16="http://schemas.microsoft.com/office/drawing/2014/main" id="{B1F87818-AABD-4157-9FC5-167FEED5D432}"/>
                </a:ext>
              </a:extLst>
            </p:cNvPr>
            <p:cNvCxnSpPr>
              <a:cxnSpLocks/>
            </p:cNvCxnSpPr>
            <p:nvPr/>
          </p:nvCxnSpPr>
          <p:spPr>
            <a:xfrm rot="5400000" flipV="1">
              <a:off x="4000354" y="2171702"/>
              <a:ext cx="0" cy="1252839"/>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68" name="Straight Arrow Connector 67">
              <a:extLst>
                <a:ext uri="{FF2B5EF4-FFF2-40B4-BE49-F238E27FC236}">
                  <a16:creationId xmlns:a16="http://schemas.microsoft.com/office/drawing/2014/main" id="{1E7042D3-6B28-420F-B9A1-0F51F6462B0B}"/>
                </a:ext>
              </a:extLst>
            </p:cNvPr>
            <p:cNvCxnSpPr>
              <a:cxnSpLocks/>
            </p:cNvCxnSpPr>
            <p:nvPr/>
          </p:nvCxnSpPr>
          <p:spPr>
            <a:xfrm rot="5400000" flipV="1">
              <a:off x="5181454" y="2190752"/>
              <a:ext cx="0" cy="1252839"/>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70" name="Straight Arrow Connector 69">
              <a:extLst>
                <a:ext uri="{FF2B5EF4-FFF2-40B4-BE49-F238E27FC236}">
                  <a16:creationId xmlns:a16="http://schemas.microsoft.com/office/drawing/2014/main" id="{36D34D4A-5BBD-4ACD-B193-A170431E7C91}"/>
                </a:ext>
              </a:extLst>
            </p:cNvPr>
            <p:cNvCxnSpPr>
              <a:cxnSpLocks/>
            </p:cNvCxnSpPr>
            <p:nvPr/>
          </p:nvCxnSpPr>
          <p:spPr>
            <a:xfrm rot="5400000" flipV="1">
              <a:off x="6381605" y="2190753"/>
              <a:ext cx="0" cy="1252839"/>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15" name="Group 14">
            <a:extLst>
              <a:ext uri="{FF2B5EF4-FFF2-40B4-BE49-F238E27FC236}">
                <a16:creationId xmlns:a16="http://schemas.microsoft.com/office/drawing/2014/main" id="{E9AF9261-F1FA-487B-8A59-799D33FE04BA}"/>
              </a:ext>
            </a:extLst>
          </p:cNvPr>
          <p:cNvGrpSpPr/>
          <p:nvPr/>
        </p:nvGrpSpPr>
        <p:grpSpPr>
          <a:xfrm>
            <a:off x="2089790" y="2807409"/>
            <a:ext cx="1842206" cy="3605748"/>
            <a:chOff x="2070740" y="2807409"/>
            <a:chExt cx="1842206" cy="3605748"/>
          </a:xfrm>
        </p:grpSpPr>
        <p:cxnSp>
          <p:nvCxnSpPr>
            <p:cNvPr id="73" name="Straight Arrow Connector 72">
              <a:extLst>
                <a:ext uri="{FF2B5EF4-FFF2-40B4-BE49-F238E27FC236}">
                  <a16:creationId xmlns:a16="http://schemas.microsoft.com/office/drawing/2014/main" id="{1458140D-E627-445F-A18D-FDD7411CB663}"/>
                </a:ext>
              </a:extLst>
            </p:cNvPr>
            <p:cNvCxnSpPr>
              <a:cxnSpLocks/>
            </p:cNvCxnSpPr>
            <p:nvPr/>
          </p:nvCxnSpPr>
          <p:spPr>
            <a:xfrm flipV="1">
              <a:off x="2070740" y="5202145"/>
              <a:ext cx="609272" cy="1211012"/>
            </a:xfrm>
            <a:prstGeom prst="straightConnector1">
              <a:avLst/>
            </a:prstGeom>
            <a:ln w="101600">
              <a:solidFill>
                <a:srgbClr val="FF5050"/>
              </a:solidFill>
              <a:tailEnd type="triangle"/>
            </a:ln>
          </p:spPr>
          <p:style>
            <a:lnRef idx="3">
              <a:schemeClr val="accent1"/>
            </a:lnRef>
            <a:fillRef idx="0">
              <a:schemeClr val="accent1"/>
            </a:fillRef>
            <a:effectRef idx="2">
              <a:schemeClr val="accent1"/>
            </a:effectRef>
            <a:fontRef idx="minor">
              <a:schemeClr val="tx1"/>
            </a:fontRef>
          </p:style>
        </p:cxnSp>
        <p:cxnSp>
          <p:nvCxnSpPr>
            <p:cNvPr id="75" name="Straight Arrow Connector 74">
              <a:extLst>
                <a:ext uri="{FF2B5EF4-FFF2-40B4-BE49-F238E27FC236}">
                  <a16:creationId xmlns:a16="http://schemas.microsoft.com/office/drawing/2014/main" id="{01D0A0BE-389C-4E7F-A6BB-FB76C9C03EF5}"/>
                </a:ext>
              </a:extLst>
            </p:cNvPr>
            <p:cNvCxnSpPr>
              <a:cxnSpLocks/>
            </p:cNvCxnSpPr>
            <p:nvPr/>
          </p:nvCxnSpPr>
          <p:spPr>
            <a:xfrm flipV="1">
              <a:off x="2687207" y="4016632"/>
              <a:ext cx="609272" cy="1211012"/>
            </a:xfrm>
            <a:prstGeom prst="straightConnector1">
              <a:avLst/>
            </a:prstGeom>
            <a:ln w="101600">
              <a:solidFill>
                <a:srgbClr val="FF5050"/>
              </a:solidFill>
              <a:tailEnd type="triangle"/>
            </a:ln>
          </p:spPr>
          <p:style>
            <a:lnRef idx="3">
              <a:schemeClr val="accent1"/>
            </a:lnRef>
            <a:fillRef idx="0">
              <a:schemeClr val="accent1"/>
            </a:fillRef>
            <a:effectRef idx="2">
              <a:schemeClr val="accent1"/>
            </a:effectRef>
            <a:fontRef idx="minor">
              <a:schemeClr val="tx1"/>
            </a:fontRef>
          </p:style>
        </p:cxnSp>
        <p:cxnSp>
          <p:nvCxnSpPr>
            <p:cNvPr id="76" name="Straight Arrow Connector 75">
              <a:extLst>
                <a:ext uri="{FF2B5EF4-FFF2-40B4-BE49-F238E27FC236}">
                  <a16:creationId xmlns:a16="http://schemas.microsoft.com/office/drawing/2014/main" id="{536EA613-0676-4779-9C71-1B9EA1D04BEE}"/>
                </a:ext>
              </a:extLst>
            </p:cNvPr>
            <p:cNvCxnSpPr>
              <a:cxnSpLocks/>
            </p:cNvCxnSpPr>
            <p:nvPr/>
          </p:nvCxnSpPr>
          <p:spPr>
            <a:xfrm flipV="1">
              <a:off x="3303674" y="2807409"/>
              <a:ext cx="609272" cy="1211012"/>
            </a:xfrm>
            <a:prstGeom prst="straightConnector1">
              <a:avLst/>
            </a:prstGeom>
            <a:ln w="101600">
              <a:solidFill>
                <a:srgbClr val="FF505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77" name="Group 76">
            <a:extLst>
              <a:ext uri="{FF2B5EF4-FFF2-40B4-BE49-F238E27FC236}">
                <a16:creationId xmlns:a16="http://schemas.microsoft.com/office/drawing/2014/main" id="{17A9B77D-81A5-406C-B96A-083C12D11E0E}"/>
              </a:ext>
            </a:extLst>
          </p:cNvPr>
          <p:cNvGrpSpPr/>
          <p:nvPr/>
        </p:nvGrpSpPr>
        <p:grpSpPr>
          <a:xfrm>
            <a:off x="3773714" y="2949150"/>
            <a:ext cx="3142320" cy="0"/>
            <a:chOff x="2171577" y="3476945"/>
            <a:chExt cx="2524695" cy="0"/>
          </a:xfrm>
        </p:grpSpPr>
        <p:cxnSp>
          <p:nvCxnSpPr>
            <p:cNvPr id="79" name="Straight Arrow Connector 78">
              <a:extLst>
                <a:ext uri="{FF2B5EF4-FFF2-40B4-BE49-F238E27FC236}">
                  <a16:creationId xmlns:a16="http://schemas.microsoft.com/office/drawing/2014/main" id="{58789DE7-87C6-411D-B974-2D3D6F117450}"/>
                </a:ext>
              </a:extLst>
            </p:cNvPr>
            <p:cNvCxnSpPr>
              <a:cxnSpLocks/>
            </p:cNvCxnSpPr>
            <p:nvPr/>
          </p:nvCxnSpPr>
          <p:spPr>
            <a:xfrm>
              <a:off x="2810323" y="3476945"/>
              <a:ext cx="952499" cy="0"/>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80" name="Straight Arrow Connector 79">
              <a:extLst>
                <a:ext uri="{FF2B5EF4-FFF2-40B4-BE49-F238E27FC236}">
                  <a16:creationId xmlns:a16="http://schemas.microsoft.com/office/drawing/2014/main" id="{4DBC8CC1-8FE1-4230-A9E6-27395C142305}"/>
                </a:ext>
              </a:extLst>
            </p:cNvPr>
            <p:cNvCxnSpPr>
              <a:cxnSpLocks/>
            </p:cNvCxnSpPr>
            <p:nvPr/>
          </p:nvCxnSpPr>
          <p:spPr>
            <a:xfrm>
              <a:off x="3743773" y="3476945"/>
              <a:ext cx="952499" cy="0"/>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81" name="Straight Arrow Connector 80">
              <a:extLst>
                <a:ext uri="{FF2B5EF4-FFF2-40B4-BE49-F238E27FC236}">
                  <a16:creationId xmlns:a16="http://schemas.microsoft.com/office/drawing/2014/main" id="{A78741C6-EA7B-430E-933B-5DCBF6EA8155}"/>
                </a:ext>
              </a:extLst>
            </p:cNvPr>
            <p:cNvCxnSpPr>
              <a:cxnSpLocks/>
            </p:cNvCxnSpPr>
            <p:nvPr/>
          </p:nvCxnSpPr>
          <p:spPr>
            <a:xfrm>
              <a:off x="2171577" y="3476945"/>
              <a:ext cx="671994" cy="0"/>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cxnSp>
        <p:nvCxnSpPr>
          <p:cNvPr id="96" name="Straight Arrow Connector 95">
            <a:extLst>
              <a:ext uri="{FF2B5EF4-FFF2-40B4-BE49-F238E27FC236}">
                <a16:creationId xmlns:a16="http://schemas.microsoft.com/office/drawing/2014/main" id="{386666D3-708F-45C0-9581-7BCA5FB678D2}"/>
              </a:ext>
            </a:extLst>
          </p:cNvPr>
          <p:cNvCxnSpPr>
            <a:cxnSpLocks/>
          </p:cNvCxnSpPr>
          <p:nvPr/>
        </p:nvCxnSpPr>
        <p:spPr>
          <a:xfrm flipV="1">
            <a:off x="2116099" y="2979640"/>
            <a:ext cx="4746216" cy="3437046"/>
          </a:xfrm>
          <a:prstGeom prst="straightConnector1">
            <a:avLst/>
          </a:prstGeom>
          <a:ln w="101600">
            <a:solidFill>
              <a:srgbClr val="A66BD3"/>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B7FEB23-5C31-480D-AD05-2CBB82C26A64}"/>
                  </a:ext>
                </a:extLst>
              </p:cNvPr>
              <p:cNvSpPr txBox="1"/>
              <p:nvPr/>
            </p:nvSpPr>
            <p:spPr>
              <a:xfrm>
                <a:off x="4968061" y="4351529"/>
                <a:ext cx="781560" cy="1133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oMath>
                  </m:oMathPara>
                </a14:m>
                <a:endParaRPr lang="en-CA" sz="6000" dirty="0">
                  <a:solidFill>
                    <a:srgbClr val="7030A0"/>
                  </a:solidFill>
                </a:endParaRPr>
              </a:p>
            </p:txBody>
          </p:sp>
        </mc:Choice>
        <mc:Fallback xmlns="">
          <p:sp>
            <p:nvSpPr>
              <p:cNvPr id="97" name="TextBox 96">
                <a:extLst>
                  <a:ext uri="{FF2B5EF4-FFF2-40B4-BE49-F238E27FC236}">
                    <a16:creationId xmlns:a16="http://schemas.microsoft.com/office/drawing/2014/main" id="{AB7FEB23-5C31-480D-AD05-2CBB82C26A64}"/>
                  </a:ext>
                </a:extLst>
              </p:cNvPr>
              <p:cNvSpPr txBox="1">
                <a:spLocks noRot="1" noChangeAspect="1" noMove="1" noResize="1" noEditPoints="1" noAdjustHandles="1" noChangeArrowheads="1" noChangeShapeType="1" noTextEdit="1"/>
              </p:cNvSpPr>
              <p:nvPr/>
            </p:nvSpPr>
            <p:spPr>
              <a:xfrm>
                <a:off x="4968061" y="4351529"/>
                <a:ext cx="781560" cy="1133772"/>
              </a:xfrm>
              <a:prstGeom prst="rect">
                <a:avLst/>
              </a:prstGeom>
              <a:blipFill>
                <a:blip r:embed="rId13"/>
                <a:stretch>
                  <a:fillRect/>
                </a:stretch>
              </a:blipFill>
            </p:spPr>
            <p:txBody>
              <a:bodyPr/>
              <a:lstStyle/>
              <a:p>
                <a:r>
                  <a:rPr lang="en-CA">
                    <a:noFill/>
                  </a:rPr>
                  <a:t> </a:t>
                </a:r>
              </a:p>
            </p:txBody>
          </p:sp>
        </mc:Fallback>
      </mc:AlternateContent>
      <p:grpSp>
        <p:nvGrpSpPr>
          <p:cNvPr id="26" name="Group 25">
            <a:extLst>
              <a:ext uri="{FF2B5EF4-FFF2-40B4-BE49-F238E27FC236}">
                <a16:creationId xmlns:a16="http://schemas.microsoft.com/office/drawing/2014/main" id="{D1718944-CC65-4A19-B430-2761EF4407C5}"/>
              </a:ext>
            </a:extLst>
          </p:cNvPr>
          <p:cNvGrpSpPr/>
          <p:nvPr/>
        </p:nvGrpSpPr>
        <p:grpSpPr>
          <a:xfrm>
            <a:off x="7524719" y="3788228"/>
            <a:ext cx="4626641" cy="1706744"/>
            <a:chOff x="7524719" y="3537226"/>
            <a:chExt cx="4626641" cy="1957748"/>
          </a:xfrm>
        </p:grpSpPr>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A04FDCCB-C016-455C-81CD-FD34E0AA1D16}"/>
                    </a:ext>
                  </a:extLst>
                </p:cNvPr>
                <p:cNvSpPr txBox="1"/>
                <p:nvPr/>
              </p:nvSpPr>
              <p:spPr>
                <a:xfrm>
                  <a:off x="7524719" y="4567412"/>
                  <a:ext cx="4612225" cy="927562"/>
                </a:xfrm>
                <a:prstGeom prst="rect">
                  <a:avLst/>
                </a:prstGeom>
                <a:solidFill>
                  <a:schemeClr val="bg1"/>
                </a:solidFill>
                <a:effectLst>
                  <a:softEdge rad="127000"/>
                </a:effectLst>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7030A0"/>
                                </a:solidFill>
                                <a:latin typeface="Cambria Math" panose="02040503050406030204" pitchFamily="18" charset="0"/>
                              </a:rPr>
                            </m:ctrlPr>
                          </m:accPr>
                          <m:e>
                            <m:r>
                              <a:rPr lang="en-US" sz="4800" b="0" i="1" smtClean="0">
                                <a:solidFill>
                                  <a:srgbClr val="7030A0"/>
                                </a:solidFill>
                                <a:latin typeface="Cambria Math" panose="02040503050406030204" pitchFamily="18" charset="0"/>
                              </a:rPr>
                              <m:t>𝑆</m:t>
                            </m:r>
                          </m:e>
                        </m:acc>
                        <m:r>
                          <a:rPr lang="en-US" sz="4800" b="0" i="1" smtClean="0">
                            <a:solidFill>
                              <a:schemeClr val="tx1"/>
                            </a:solidFill>
                            <a:latin typeface="Cambria Math" panose="02040503050406030204" pitchFamily="18" charset="0"/>
                          </a:rPr>
                          <m:t>=3</m:t>
                        </m:r>
                        <m:acc>
                          <m:accPr>
                            <m:chr m:val="̃"/>
                            <m:ctrlPr>
                              <a:rPr lang="en-US" sz="4800" b="0" i="1" smtClean="0">
                                <a:solidFill>
                                  <a:srgbClr val="C00000"/>
                                </a:solidFill>
                                <a:latin typeface="Cambria Math" panose="02040503050406030204" pitchFamily="18" charset="0"/>
                              </a:rPr>
                            </m:ctrlPr>
                          </m:accPr>
                          <m:e>
                            <m:acc>
                              <m:accPr>
                                <m:chr m:val="⃗"/>
                                <m:ctrlPr>
                                  <a:rPr lang="en-US" sz="4800" i="1" smtClean="0">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i="1">
                                        <a:solidFill>
                                          <a:srgbClr val="C00000"/>
                                        </a:solidFill>
                                        <a:latin typeface="Cambria Math" panose="02040503050406030204" pitchFamily="18" charset="0"/>
                                      </a:rPr>
                                      <m:t>𝑡</m:t>
                                    </m:r>
                                  </m:sub>
                                </m:sSub>
                              </m:e>
                            </m:acc>
                          </m:e>
                        </m:acc>
                        <m:r>
                          <a:rPr lang="en-US" sz="4800" b="0" i="1" smtClean="0">
                            <a:solidFill>
                              <a:schemeClr val="tx1"/>
                            </a:solidFill>
                            <a:latin typeface="Cambria Math" panose="02040503050406030204" pitchFamily="18" charset="0"/>
                          </a:rPr>
                          <m:t>+2.5</m:t>
                        </m:r>
                        <m:acc>
                          <m:accPr>
                            <m:chr m:val="̃"/>
                            <m:ctrlPr>
                              <a:rPr lang="en-US" sz="4800" b="0" i="1" smtClean="0">
                                <a:solidFill>
                                  <a:srgbClr val="C00000"/>
                                </a:solidFill>
                                <a:latin typeface="Cambria Math" panose="02040503050406030204" pitchFamily="18" charset="0"/>
                              </a:rPr>
                            </m:ctrlPr>
                          </m:accPr>
                          <m:e>
                            <m:acc>
                              <m:accPr>
                                <m:chr m:val="⃗"/>
                                <m:ctrlPr>
                                  <a:rPr lang="en-US" sz="4800" i="1">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i="1">
                                        <a:solidFill>
                                          <a:srgbClr val="C00000"/>
                                        </a:solidFill>
                                        <a:latin typeface="Cambria Math" panose="02040503050406030204" pitchFamily="18" charset="0"/>
                                      </a:rPr>
                                      <m:t>𝑥</m:t>
                                    </m:r>
                                  </m:sub>
                                </m:sSub>
                              </m:e>
                            </m:acc>
                          </m:e>
                        </m:acc>
                      </m:oMath>
                    </m:oMathPara>
                  </a14:m>
                  <a:endParaRPr lang="en-US" sz="4800" dirty="0">
                    <a:solidFill>
                      <a:srgbClr val="002060"/>
                    </a:solidFill>
                  </a:endParaRPr>
                </a:p>
              </p:txBody>
            </p:sp>
          </mc:Choice>
          <mc:Fallback xmlns="">
            <p:sp>
              <p:nvSpPr>
                <p:cNvPr id="98" name="TextBox 97">
                  <a:extLst>
                    <a:ext uri="{FF2B5EF4-FFF2-40B4-BE49-F238E27FC236}">
                      <a16:creationId xmlns:a16="http://schemas.microsoft.com/office/drawing/2014/main" id="{A04FDCCB-C016-455C-81CD-FD34E0AA1D16}"/>
                    </a:ext>
                  </a:extLst>
                </p:cNvPr>
                <p:cNvSpPr txBox="1">
                  <a:spLocks noRot="1" noChangeAspect="1" noMove="1" noResize="1" noEditPoints="1" noAdjustHandles="1" noChangeArrowheads="1" noChangeShapeType="1" noTextEdit="1"/>
                </p:cNvSpPr>
                <p:nvPr/>
              </p:nvSpPr>
              <p:spPr>
                <a:xfrm>
                  <a:off x="7524719" y="4567412"/>
                  <a:ext cx="4612225" cy="927562"/>
                </a:xfrm>
                <a:prstGeom prst="rect">
                  <a:avLst/>
                </a:prstGeom>
                <a:blipFill>
                  <a:blip r:embed="rId14"/>
                  <a:stretch>
                    <a:fillRect b="-4545"/>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51B006C2-2329-40D9-A356-B6E177826367}"/>
                    </a:ext>
                  </a:extLst>
                </p:cNvPr>
                <p:cNvSpPr txBox="1"/>
                <p:nvPr/>
              </p:nvSpPr>
              <p:spPr>
                <a:xfrm>
                  <a:off x="7539135" y="3537226"/>
                  <a:ext cx="4612225" cy="925446"/>
                </a:xfrm>
                <a:prstGeom prst="rect">
                  <a:avLst/>
                </a:prstGeom>
                <a:solidFill>
                  <a:schemeClr val="bg1"/>
                </a:solidFill>
                <a:effectLst>
                  <a:softEdge rad="127000"/>
                </a:effectLst>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7030A0"/>
                                </a:solidFill>
                                <a:latin typeface="Cambria Math" panose="02040503050406030204" pitchFamily="18" charset="0"/>
                              </a:rPr>
                            </m:ctrlPr>
                          </m:accPr>
                          <m:e>
                            <m:r>
                              <a:rPr lang="en-US" sz="4800" b="0" i="1" smtClean="0">
                                <a:solidFill>
                                  <a:srgbClr val="7030A0"/>
                                </a:solidFill>
                                <a:latin typeface="Cambria Math" panose="02040503050406030204" pitchFamily="18" charset="0"/>
                              </a:rPr>
                              <m:t>𝑆</m:t>
                            </m:r>
                          </m:e>
                        </m:acc>
                        <m:r>
                          <a:rPr lang="en-US" sz="4800" b="0" i="1" smtClean="0">
                            <a:solidFill>
                              <a:schemeClr val="tx1"/>
                            </a:solidFill>
                            <a:latin typeface="Cambria Math" panose="02040503050406030204" pitchFamily="18" charset="0"/>
                          </a:rPr>
                          <m:t>=3</m:t>
                        </m:r>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𝑡</m:t>
                                </m:r>
                              </m:sub>
                            </m:sSub>
                          </m:e>
                        </m:acc>
                        <m:r>
                          <a:rPr lang="en-US" sz="4800" b="0" i="1" smtClean="0">
                            <a:solidFill>
                              <a:schemeClr val="tx1"/>
                            </a:solidFill>
                            <a:latin typeface="Cambria Math" panose="02040503050406030204" pitchFamily="18" charset="0"/>
                          </a:rPr>
                          <m:t>+  4 </m:t>
                        </m:r>
                        <m:acc>
                          <m:accPr>
                            <m:chr m:val="⃗"/>
                            <m:ctrlPr>
                              <a:rPr lang="en-US" sz="4800" i="1" smtClean="0">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oMath>
                    </m:oMathPara>
                  </a14:m>
                  <a:endParaRPr lang="en-US" sz="4800" dirty="0">
                    <a:solidFill>
                      <a:srgbClr val="002060"/>
                    </a:solidFill>
                  </a:endParaRPr>
                </a:p>
              </p:txBody>
            </p:sp>
          </mc:Choice>
          <mc:Fallback xmlns="">
            <p:sp>
              <p:nvSpPr>
                <p:cNvPr id="99" name="TextBox 98">
                  <a:extLst>
                    <a:ext uri="{FF2B5EF4-FFF2-40B4-BE49-F238E27FC236}">
                      <a16:creationId xmlns:a16="http://schemas.microsoft.com/office/drawing/2014/main" id="{51B006C2-2329-40D9-A356-B6E177826367}"/>
                    </a:ext>
                  </a:extLst>
                </p:cNvPr>
                <p:cNvSpPr txBox="1">
                  <a:spLocks noRot="1" noChangeAspect="1" noMove="1" noResize="1" noEditPoints="1" noAdjustHandles="1" noChangeArrowheads="1" noChangeShapeType="1" noTextEdit="1"/>
                </p:cNvSpPr>
                <p:nvPr/>
              </p:nvSpPr>
              <p:spPr>
                <a:xfrm>
                  <a:off x="7539135" y="3537226"/>
                  <a:ext cx="4612225" cy="925446"/>
                </a:xfrm>
                <a:prstGeom prst="rect">
                  <a:avLst/>
                </a:prstGeom>
                <a:blipFill>
                  <a:blip r:embed="rId15"/>
                  <a:stretch>
                    <a:fillRect b="-4511"/>
                  </a:stretch>
                </a:blipFill>
                <a:effectLst>
                  <a:softEdge rad="127000"/>
                </a:effectLst>
              </p:spPr>
              <p:txBody>
                <a:bodyPr/>
                <a:lstStyle/>
                <a:p>
                  <a:r>
                    <a:rPr lang="en-CA">
                      <a:noFill/>
                    </a:rPr>
                    <a:t> </a:t>
                  </a:r>
                </a:p>
              </p:txBody>
            </p:sp>
          </mc:Fallback>
        </mc:AlternateContent>
      </p:grpSp>
    </p:spTree>
    <p:custDataLst>
      <p:tags r:id="rId1"/>
    </p:custDataLst>
    <p:extLst>
      <p:ext uri="{BB962C8B-B14F-4D97-AF65-F5344CB8AC3E}">
        <p14:creationId xmlns:p14="http://schemas.microsoft.com/office/powerpoint/2010/main" val="3626819460"/>
      </p:ext>
    </p:extLst>
  </p:cSld>
  <p:clrMapOvr>
    <a:masterClrMapping/>
  </p:clrMapOvr>
  <mc:AlternateContent xmlns:mc="http://schemas.openxmlformats.org/markup-compatibility/2006" xmlns:p14="http://schemas.microsoft.com/office/powerpoint/2010/main">
    <mc:Choice Requires="p14">
      <p:transition spd="slow" p14:dur="2000" advTm="12078"/>
    </mc:Choice>
    <mc:Fallback xmlns="">
      <p:transition spd="slow" advTm="1207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ipe(down)">
                                      <p:cBhvr>
                                        <p:cTn id="7" dur="500"/>
                                        <p:tgtEl>
                                          <p:spTgt spid="9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7"/>
                                        </p:tgtEl>
                                        <p:attrNameLst>
                                          <p:attrName>style.visibility</p:attrName>
                                        </p:attrNameLst>
                                      </p:cBhvr>
                                      <p:to>
                                        <p:strVal val="visible"/>
                                      </p:to>
                                    </p:set>
                                    <p:animEffect transition="in" filter="fade">
                                      <p:cBhvr>
                                        <p:cTn id="10" dur="500"/>
                                        <p:tgtEl>
                                          <p:spTgt spid="9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down)">
                                      <p:cBhvr>
                                        <p:cTn id="24" dur="500"/>
                                        <p:tgtEl>
                                          <p:spTgt spid="15"/>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77"/>
                                        </p:tgtEl>
                                        <p:attrNameLst>
                                          <p:attrName>style.visibility</p:attrName>
                                        </p:attrNameLst>
                                      </p:cBhvr>
                                      <p:to>
                                        <p:strVal val="visible"/>
                                      </p:to>
                                    </p:set>
                                    <p:animEffect transition="in" filter="wipe(left)">
                                      <p:cBhvr>
                                        <p:cTn id="28" dur="500"/>
                                        <p:tgtEl>
                                          <p:spTgt spid="77"/>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11319A30-D697-4DA7-A791-16AE72AA2426}"/>
              </a:ext>
            </a:extLst>
          </p:cNvPr>
          <p:cNvGrpSpPr/>
          <p:nvPr/>
        </p:nvGrpSpPr>
        <p:grpSpPr>
          <a:xfrm>
            <a:off x="-609600" y="4709036"/>
            <a:ext cx="9639300" cy="1033388"/>
            <a:chOff x="6877050" y="4709036"/>
            <a:chExt cx="9639300" cy="1033388"/>
          </a:xfrm>
          <a:solidFill>
            <a:srgbClr val="FFF2BE"/>
          </a:solidFill>
        </p:grpSpPr>
        <p:sp>
          <p:nvSpPr>
            <p:cNvPr id="105" name="Rectangle 104">
              <a:extLst>
                <a:ext uri="{FF2B5EF4-FFF2-40B4-BE49-F238E27FC236}">
                  <a16:creationId xmlns:a16="http://schemas.microsoft.com/office/drawing/2014/main" id="{96C901EC-6523-402E-916A-ADB902DDCB21}"/>
                </a:ext>
              </a:extLst>
            </p:cNvPr>
            <p:cNvSpPr/>
            <p:nvPr/>
          </p:nvSpPr>
          <p:spPr>
            <a:xfrm>
              <a:off x="6877050" y="4803134"/>
              <a:ext cx="9639300" cy="903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 name="Group 5">
              <a:extLst>
                <a:ext uri="{FF2B5EF4-FFF2-40B4-BE49-F238E27FC236}">
                  <a16:creationId xmlns:a16="http://schemas.microsoft.com/office/drawing/2014/main" id="{F4316B31-DCCF-4C49-85FD-1CC8EF37C24C}"/>
                </a:ext>
              </a:extLst>
            </p:cNvPr>
            <p:cNvGrpSpPr/>
            <p:nvPr/>
          </p:nvGrpSpPr>
          <p:grpSpPr>
            <a:xfrm>
              <a:off x="8653541" y="4709036"/>
              <a:ext cx="1672265" cy="1033388"/>
              <a:chOff x="7548641" y="4968632"/>
              <a:chExt cx="1672265" cy="1033388"/>
            </a:xfrm>
            <a:grpFill/>
          </p:grpSpPr>
          <p:pic>
            <p:nvPicPr>
              <p:cNvPr id="58" name="Picture 2">
                <a:extLst>
                  <a:ext uri="{FF2B5EF4-FFF2-40B4-BE49-F238E27FC236}">
                    <a16:creationId xmlns:a16="http://schemas.microsoft.com/office/drawing/2014/main" id="{7F25930F-A037-40B1-BA60-814A60F1F77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095" t="10139" b="5438"/>
              <a:stretch/>
            </p:blipFill>
            <p:spPr bwMode="auto">
              <a:xfrm>
                <a:off x="7548641" y="4968632"/>
                <a:ext cx="754437" cy="1033388"/>
              </a:xfrm>
              <a:prstGeom prst="rect">
                <a:avLst/>
              </a:prstGeom>
              <a:grpFill/>
            </p:spPr>
          </p:pic>
          <p:pic>
            <p:nvPicPr>
              <p:cNvPr id="69" name="Picture 2" descr="Ford Mustang, Car, Racing Car, Sports Car, Automobile">
                <a:extLst>
                  <a:ext uri="{FF2B5EF4-FFF2-40B4-BE49-F238E27FC236}">
                    <a16:creationId xmlns:a16="http://schemas.microsoft.com/office/drawing/2014/main" id="{FC3FEED2-F793-489E-A5AC-9A89830F34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7788762" y="5103585"/>
                <a:ext cx="1432144" cy="707075"/>
              </a:xfrm>
              <a:prstGeom prst="rect">
                <a:avLst/>
              </a:prstGeom>
              <a:noFill/>
            </p:spPr>
          </p:pic>
        </p:grpSp>
      </p:grpSp>
      <p:grpSp>
        <p:nvGrpSpPr>
          <p:cNvPr id="34" name="Group 33">
            <a:extLst>
              <a:ext uri="{FF2B5EF4-FFF2-40B4-BE49-F238E27FC236}">
                <a16:creationId xmlns:a16="http://schemas.microsoft.com/office/drawing/2014/main" id="{06B682D1-EC73-4811-89B1-E372E732A0B8}"/>
              </a:ext>
            </a:extLst>
          </p:cNvPr>
          <p:cNvGrpSpPr/>
          <p:nvPr/>
        </p:nvGrpSpPr>
        <p:grpSpPr>
          <a:xfrm>
            <a:off x="-914400" y="3546471"/>
            <a:ext cx="9658350" cy="1033388"/>
            <a:chOff x="6877050" y="3546471"/>
            <a:chExt cx="9658350" cy="1033388"/>
          </a:xfrm>
        </p:grpSpPr>
        <p:sp>
          <p:nvSpPr>
            <p:cNvPr id="104" name="Rectangle 103">
              <a:extLst>
                <a:ext uri="{FF2B5EF4-FFF2-40B4-BE49-F238E27FC236}">
                  <a16:creationId xmlns:a16="http://schemas.microsoft.com/office/drawing/2014/main" id="{79C67A94-E3EC-45C7-9E11-D60368FA9E74}"/>
                </a:ext>
              </a:extLst>
            </p:cNvPr>
            <p:cNvSpPr/>
            <p:nvPr/>
          </p:nvSpPr>
          <p:spPr>
            <a:xfrm>
              <a:off x="6877050" y="3618344"/>
              <a:ext cx="9658350" cy="903942"/>
            </a:xfrm>
            <a:prstGeom prst="rect">
              <a:avLst/>
            </a:prstGeom>
            <a:solidFill>
              <a:srgbClr val="FFF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8" name="Group 7">
              <a:extLst>
                <a:ext uri="{FF2B5EF4-FFF2-40B4-BE49-F238E27FC236}">
                  <a16:creationId xmlns:a16="http://schemas.microsoft.com/office/drawing/2014/main" id="{42E0C1DB-6991-4D12-8C6A-6411B6869022}"/>
                </a:ext>
              </a:extLst>
            </p:cNvPr>
            <p:cNvGrpSpPr/>
            <p:nvPr/>
          </p:nvGrpSpPr>
          <p:grpSpPr>
            <a:xfrm>
              <a:off x="8653541" y="3546471"/>
              <a:ext cx="2056894" cy="1033388"/>
              <a:chOff x="7548641" y="4046613"/>
              <a:chExt cx="2056894" cy="1033388"/>
            </a:xfrm>
          </p:grpSpPr>
          <p:pic>
            <p:nvPicPr>
              <p:cNvPr id="64" name="Picture 2">
                <a:extLst>
                  <a:ext uri="{FF2B5EF4-FFF2-40B4-BE49-F238E27FC236}">
                    <a16:creationId xmlns:a16="http://schemas.microsoft.com/office/drawing/2014/main" id="{D1BAEEAE-4C94-4BD0-8547-58125FAD0CE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095" t="10139" b="5438"/>
              <a:stretch/>
            </p:blipFill>
            <p:spPr bwMode="auto">
              <a:xfrm>
                <a:off x="7548641" y="4046613"/>
                <a:ext cx="754437" cy="1033388"/>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descr="Ford Mustang, Car, Racing Car, Sports Car, Automobile">
                <a:extLst>
                  <a:ext uri="{FF2B5EF4-FFF2-40B4-BE49-F238E27FC236}">
                    <a16:creationId xmlns:a16="http://schemas.microsoft.com/office/drawing/2014/main" id="{9EEFBF65-3A5D-4925-A69F-AD6CA41330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8173391" y="4167414"/>
                <a:ext cx="1432144" cy="70707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6" name="Group 35">
            <a:extLst>
              <a:ext uri="{FF2B5EF4-FFF2-40B4-BE49-F238E27FC236}">
                <a16:creationId xmlns:a16="http://schemas.microsoft.com/office/drawing/2014/main" id="{C9D350D0-5DED-4D35-836B-4E01A84924C1}"/>
              </a:ext>
            </a:extLst>
          </p:cNvPr>
          <p:cNvGrpSpPr/>
          <p:nvPr/>
        </p:nvGrpSpPr>
        <p:grpSpPr>
          <a:xfrm>
            <a:off x="-1771650" y="1214807"/>
            <a:ext cx="9658350" cy="1033388"/>
            <a:chOff x="6877050" y="1214807"/>
            <a:chExt cx="9658350" cy="1033388"/>
          </a:xfrm>
        </p:grpSpPr>
        <p:sp>
          <p:nvSpPr>
            <p:cNvPr id="102" name="Rectangle 101">
              <a:extLst>
                <a:ext uri="{FF2B5EF4-FFF2-40B4-BE49-F238E27FC236}">
                  <a16:creationId xmlns:a16="http://schemas.microsoft.com/office/drawing/2014/main" id="{D6E1FEB7-F7C6-4D8C-9A80-D13B9EB67DC3}"/>
                </a:ext>
              </a:extLst>
            </p:cNvPr>
            <p:cNvSpPr/>
            <p:nvPr/>
          </p:nvSpPr>
          <p:spPr>
            <a:xfrm>
              <a:off x="6877050" y="1303272"/>
              <a:ext cx="9658350" cy="903942"/>
            </a:xfrm>
            <a:prstGeom prst="rect">
              <a:avLst/>
            </a:prstGeom>
            <a:solidFill>
              <a:srgbClr val="FFEB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13" name="Group 12">
              <a:extLst>
                <a:ext uri="{FF2B5EF4-FFF2-40B4-BE49-F238E27FC236}">
                  <a16:creationId xmlns:a16="http://schemas.microsoft.com/office/drawing/2014/main" id="{22B7A3A4-7C10-448B-BC5B-C902BDEBBD89}"/>
                </a:ext>
              </a:extLst>
            </p:cNvPr>
            <p:cNvGrpSpPr/>
            <p:nvPr/>
          </p:nvGrpSpPr>
          <p:grpSpPr>
            <a:xfrm>
              <a:off x="8653541" y="1214807"/>
              <a:ext cx="2985808" cy="1033388"/>
              <a:chOff x="7548641" y="2043641"/>
              <a:chExt cx="2985808" cy="1033388"/>
            </a:xfrm>
          </p:grpSpPr>
          <p:pic>
            <p:nvPicPr>
              <p:cNvPr id="66" name="Picture 2">
                <a:extLst>
                  <a:ext uri="{FF2B5EF4-FFF2-40B4-BE49-F238E27FC236}">
                    <a16:creationId xmlns:a16="http://schemas.microsoft.com/office/drawing/2014/main" id="{93C2E913-AD2D-4443-B121-75F141AA602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095" t="10139" b="5438"/>
              <a:stretch/>
            </p:blipFill>
            <p:spPr bwMode="auto">
              <a:xfrm>
                <a:off x="7548641" y="2043641"/>
                <a:ext cx="754437" cy="1033388"/>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descr="Ford Mustang, Car, Racing Car, Sports Car, Automobile">
                <a:extLst>
                  <a:ext uri="{FF2B5EF4-FFF2-40B4-BE49-F238E27FC236}">
                    <a16:creationId xmlns:a16="http://schemas.microsoft.com/office/drawing/2014/main" id="{A567038E-0E45-411D-B839-3E54CA83C6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9102305" y="2280557"/>
                <a:ext cx="1432144" cy="70707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9" name="Group 38">
            <a:extLst>
              <a:ext uri="{FF2B5EF4-FFF2-40B4-BE49-F238E27FC236}">
                <a16:creationId xmlns:a16="http://schemas.microsoft.com/office/drawing/2014/main" id="{D107389A-88A9-4369-B659-BE86B14E307F}"/>
              </a:ext>
            </a:extLst>
          </p:cNvPr>
          <p:cNvGrpSpPr/>
          <p:nvPr/>
        </p:nvGrpSpPr>
        <p:grpSpPr>
          <a:xfrm>
            <a:off x="-2247900" y="57150"/>
            <a:ext cx="9658350" cy="1033388"/>
            <a:chOff x="6877050" y="57150"/>
            <a:chExt cx="9658350" cy="1033388"/>
          </a:xfrm>
          <a:solidFill>
            <a:srgbClr val="FFEBA0"/>
          </a:solidFill>
        </p:grpSpPr>
        <p:sp>
          <p:nvSpPr>
            <p:cNvPr id="23" name="Rectangle 22">
              <a:extLst>
                <a:ext uri="{FF2B5EF4-FFF2-40B4-BE49-F238E27FC236}">
                  <a16:creationId xmlns:a16="http://schemas.microsoft.com/office/drawing/2014/main" id="{E2D18820-68C6-46D1-82FC-00138406BCB1}"/>
                </a:ext>
              </a:extLst>
            </p:cNvPr>
            <p:cNvSpPr/>
            <p:nvPr/>
          </p:nvSpPr>
          <p:spPr>
            <a:xfrm>
              <a:off x="6877050" y="108488"/>
              <a:ext cx="9658350" cy="903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4" name="Group 13">
              <a:extLst>
                <a:ext uri="{FF2B5EF4-FFF2-40B4-BE49-F238E27FC236}">
                  <a16:creationId xmlns:a16="http://schemas.microsoft.com/office/drawing/2014/main" id="{890024F4-E5A4-43AC-8C7C-CE58B06F9401}"/>
                </a:ext>
              </a:extLst>
            </p:cNvPr>
            <p:cNvGrpSpPr/>
            <p:nvPr/>
          </p:nvGrpSpPr>
          <p:grpSpPr>
            <a:xfrm>
              <a:off x="8653541" y="57150"/>
              <a:ext cx="3472037" cy="1033388"/>
              <a:chOff x="7548641" y="1187299"/>
              <a:chExt cx="3472037" cy="1033388"/>
            </a:xfrm>
            <a:grpFill/>
          </p:grpSpPr>
          <p:pic>
            <p:nvPicPr>
              <p:cNvPr id="67" name="Picture 2">
                <a:extLst>
                  <a:ext uri="{FF2B5EF4-FFF2-40B4-BE49-F238E27FC236}">
                    <a16:creationId xmlns:a16="http://schemas.microsoft.com/office/drawing/2014/main" id="{9A21C4A2-8249-4468-85E9-3254077E5E0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7548641" y="1187299"/>
                <a:ext cx="754437" cy="1033388"/>
              </a:xfrm>
              <a:prstGeom prst="rect">
                <a:avLst/>
              </a:prstGeom>
              <a:grpFill/>
            </p:spPr>
          </p:pic>
          <p:pic>
            <p:nvPicPr>
              <p:cNvPr id="85" name="Picture 2" descr="Ford Mustang, Car, Racing Car, Sports Car, Automobile">
                <a:extLst>
                  <a:ext uri="{FF2B5EF4-FFF2-40B4-BE49-F238E27FC236}">
                    <a16:creationId xmlns:a16="http://schemas.microsoft.com/office/drawing/2014/main" id="{782F1504-392A-4921-B3C3-9120E1246B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9588534" y="1344386"/>
                <a:ext cx="1432144" cy="707075"/>
              </a:xfrm>
              <a:prstGeom prst="rect">
                <a:avLst/>
              </a:prstGeom>
              <a:grpFill/>
            </p:spPr>
          </p:pic>
        </p:grpSp>
      </p:grpSp>
      <p:grpSp>
        <p:nvGrpSpPr>
          <p:cNvPr id="20" name="Group 19">
            <a:extLst>
              <a:ext uri="{FF2B5EF4-FFF2-40B4-BE49-F238E27FC236}">
                <a16:creationId xmlns:a16="http://schemas.microsoft.com/office/drawing/2014/main" id="{A5DAB86B-7DE4-4890-A97E-A3D2CEAD67D0}"/>
              </a:ext>
            </a:extLst>
          </p:cNvPr>
          <p:cNvGrpSpPr/>
          <p:nvPr/>
        </p:nvGrpSpPr>
        <p:grpSpPr>
          <a:xfrm>
            <a:off x="9772126" y="5864168"/>
            <a:ext cx="2648474" cy="776913"/>
            <a:chOff x="9772126" y="4492568"/>
            <a:chExt cx="2648474" cy="776913"/>
          </a:xfrm>
        </p:grpSpPr>
        <p:cxnSp>
          <p:nvCxnSpPr>
            <p:cNvPr id="93" name="Straight Arrow Connector 92">
              <a:extLst>
                <a:ext uri="{FF2B5EF4-FFF2-40B4-BE49-F238E27FC236}">
                  <a16:creationId xmlns:a16="http://schemas.microsoft.com/office/drawing/2014/main" id="{2E0BC6DD-D505-47E7-BB17-CD0318852969}"/>
                </a:ext>
              </a:extLst>
            </p:cNvPr>
            <p:cNvCxnSpPr>
              <a:cxnSpLocks/>
            </p:cNvCxnSpPr>
            <p:nvPr/>
          </p:nvCxnSpPr>
          <p:spPr>
            <a:xfrm>
              <a:off x="10191750" y="5215631"/>
              <a:ext cx="1771650"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94" name="Subtitle 2">
                  <a:extLst>
                    <a:ext uri="{FF2B5EF4-FFF2-40B4-BE49-F238E27FC236}">
                      <a16:creationId xmlns:a16="http://schemas.microsoft.com/office/drawing/2014/main" id="{2B6B7535-FB57-4A72-8471-87D8C02E6C59}"/>
                    </a:ext>
                  </a:extLst>
                </p:cNvPr>
                <p:cNvSpPr txBox="1">
                  <a:spLocks/>
                </p:cNvSpPr>
                <p:nvPr/>
              </p:nvSpPr>
              <p:spPr>
                <a:xfrm>
                  <a:off x="9772126" y="4492568"/>
                  <a:ext cx="2648474" cy="776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rgbClr val="002060"/>
                      </a:solidFill>
                    </a:rPr>
                    <a:t>position </a:t>
                  </a:r>
                  <a14:m>
                    <m:oMath xmlns:m="http://schemas.openxmlformats.org/officeDocument/2006/math">
                      <m:r>
                        <a:rPr lang="en-US" sz="4000" b="0" i="1" smtClean="0">
                          <a:solidFill>
                            <a:srgbClr val="002060"/>
                          </a:solidFill>
                          <a:latin typeface="Cambria Math" panose="02040503050406030204" pitchFamily="18" charset="0"/>
                        </a:rPr>
                        <m:t>𝑥</m:t>
                      </m:r>
                    </m:oMath>
                  </a14:m>
                  <a:endParaRPr lang="en-US" sz="2000" dirty="0">
                    <a:solidFill>
                      <a:srgbClr val="002060"/>
                    </a:solidFill>
                  </a:endParaRPr>
                </a:p>
              </p:txBody>
            </p:sp>
          </mc:Choice>
          <mc:Fallback xmlns="">
            <p:sp>
              <p:nvSpPr>
                <p:cNvPr id="94" name="Subtitle 2">
                  <a:extLst>
                    <a:ext uri="{FF2B5EF4-FFF2-40B4-BE49-F238E27FC236}">
                      <a16:creationId xmlns:a16="http://schemas.microsoft.com/office/drawing/2014/main" id="{2B6B7535-FB57-4A72-8471-87D8C02E6C59}"/>
                    </a:ext>
                  </a:extLst>
                </p:cNvPr>
                <p:cNvSpPr txBox="1">
                  <a:spLocks noRot="1" noChangeAspect="1" noMove="1" noResize="1" noEditPoints="1" noAdjustHandles="1" noChangeArrowheads="1" noChangeShapeType="1" noTextEdit="1"/>
                </p:cNvSpPr>
                <p:nvPr/>
              </p:nvSpPr>
              <p:spPr>
                <a:xfrm>
                  <a:off x="9772126" y="4492568"/>
                  <a:ext cx="2648474" cy="776913"/>
                </a:xfrm>
                <a:prstGeom prst="rect">
                  <a:avLst/>
                </a:prstGeom>
                <a:blipFill>
                  <a:blip r:embed="rId9"/>
                  <a:stretch>
                    <a:fillRect l="-690" t="-22047" b="-16535"/>
                  </a:stretch>
                </a:blipFill>
              </p:spPr>
              <p:txBody>
                <a:bodyPr/>
                <a:lstStyle/>
                <a:p>
                  <a:r>
                    <a:rPr lang="en-CA">
                      <a:noFill/>
                    </a:rPr>
                    <a:t> </a:t>
                  </a:r>
                </a:p>
              </p:txBody>
            </p:sp>
          </mc:Fallback>
        </mc:AlternateContent>
      </p:grpSp>
      <p:grpSp>
        <p:nvGrpSpPr>
          <p:cNvPr id="19" name="Group 18">
            <a:extLst>
              <a:ext uri="{FF2B5EF4-FFF2-40B4-BE49-F238E27FC236}">
                <a16:creationId xmlns:a16="http://schemas.microsoft.com/office/drawing/2014/main" id="{07C1B49D-946B-4171-9484-FF38B57770B1}"/>
              </a:ext>
            </a:extLst>
          </p:cNvPr>
          <p:cNvGrpSpPr/>
          <p:nvPr/>
        </p:nvGrpSpPr>
        <p:grpSpPr>
          <a:xfrm>
            <a:off x="9906000" y="0"/>
            <a:ext cx="1771502" cy="1538589"/>
            <a:chOff x="4591050" y="861711"/>
            <a:chExt cx="1771502" cy="1538589"/>
          </a:xfrm>
        </p:grpSpPr>
        <p:cxnSp>
          <p:nvCxnSpPr>
            <p:cNvPr id="11" name="Straight Arrow Connector 10">
              <a:extLst>
                <a:ext uri="{FF2B5EF4-FFF2-40B4-BE49-F238E27FC236}">
                  <a16:creationId xmlns:a16="http://schemas.microsoft.com/office/drawing/2014/main" id="{C4B9501B-D8FD-4CC1-86D7-503FC38E83BF}"/>
                </a:ext>
              </a:extLst>
            </p:cNvPr>
            <p:cNvCxnSpPr>
              <a:cxnSpLocks/>
            </p:cNvCxnSpPr>
            <p:nvPr/>
          </p:nvCxnSpPr>
          <p:spPr>
            <a:xfrm flipV="1">
              <a:off x="6362552" y="876300"/>
              <a:ext cx="0" cy="1524000"/>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7" name="Subtitle 2">
                  <a:extLst>
                    <a:ext uri="{FF2B5EF4-FFF2-40B4-BE49-F238E27FC236}">
                      <a16:creationId xmlns:a16="http://schemas.microsoft.com/office/drawing/2014/main" id="{A5010FE0-BF37-49DC-908F-08510C6C9F03}"/>
                    </a:ext>
                  </a:extLst>
                </p:cNvPr>
                <p:cNvSpPr txBox="1">
                  <a:spLocks/>
                </p:cNvSpPr>
                <p:nvPr/>
              </p:nvSpPr>
              <p:spPr>
                <a:xfrm>
                  <a:off x="4591050" y="861711"/>
                  <a:ext cx="1635072" cy="757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chemeClr val="accent6">
                          <a:lumMod val="50000"/>
                        </a:schemeClr>
                      </a:solidFill>
                    </a:rPr>
                    <a:t>time </a:t>
                  </a:r>
                  <a14:m>
                    <m:oMath xmlns:m="http://schemas.openxmlformats.org/officeDocument/2006/math">
                      <m:r>
                        <a:rPr lang="en-US" sz="4000" b="0" i="1" smtClean="0">
                          <a:solidFill>
                            <a:schemeClr val="accent6">
                              <a:lumMod val="50000"/>
                            </a:schemeClr>
                          </a:solidFill>
                          <a:latin typeface="Cambria Math" panose="02040503050406030204" pitchFamily="18" charset="0"/>
                        </a:rPr>
                        <m:t>𝑡</m:t>
                      </m:r>
                    </m:oMath>
                  </a14:m>
                  <a:r>
                    <a:rPr lang="en-US" sz="4000" dirty="0">
                      <a:solidFill>
                        <a:schemeClr val="accent6">
                          <a:lumMod val="50000"/>
                        </a:schemeClr>
                      </a:solidFill>
                    </a:rPr>
                    <a:t> </a:t>
                  </a:r>
                  <a:endParaRPr lang="en-US" sz="2000" dirty="0">
                    <a:solidFill>
                      <a:schemeClr val="accent6">
                        <a:lumMod val="50000"/>
                      </a:schemeClr>
                    </a:solidFill>
                  </a:endParaRPr>
                </a:p>
              </p:txBody>
            </p:sp>
          </mc:Choice>
          <mc:Fallback xmlns="">
            <p:sp>
              <p:nvSpPr>
                <p:cNvPr id="37" name="Subtitle 2">
                  <a:extLst>
                    <a:ext uri="{FF2B5EF4-FFF2-40B4-BE49-F238E27FC236}">
                      <a16:creationId xmlns:a16="http://schemas.microsoft.com/office/drawing/2014/main" id="{A5010FE0-BF37-49DC-908F-08510C6C9F03}"/>
                    </a:ext>
                  </a:extLst>
                </p:cNvPr>
                <p:cNvSpPr txBox="1">
                  <a:spLocks noRot="1" noChangeAspect="1" noMove="1" noResize="1" noEditPoints="1" noAdjustHandles="1" noChangeArrowheads="1" noChangeShapeType="1" noTextEdit="1"/>
                </p:cNvSpPr>
                <p:nvPr/>
              </p:nvSpPr>
              <p:spPr>
                <a:xfrm>
                  <a:off x="4591050" y="861711"/>
                  <a:ext cx="1635072" cy="757540"/>
                </a:xfrm>
                <a:prstGeom prst="rect">
                  <a:avLst/>
                </a:prstGeom>
                <a:blipFill>
                  <a:blip r:embed="rId10"/>
                  <a:stretch>
                    <a:fillRect l="-7836" t="-22581" b="-19355"/>
                  </a:stretch>
                </a:blipFill>
              </p:spPr>
              <p:txBody>
                <a:bodyPr/>
                <a:lstStyle/>
                <a:p>
                  <a:r>
                    <a:rPr lang="en-CA">
                      <a:noFill/>
                    </a:rPr>
                    <a:t> </a:t>
                  </a:r>
                </a:p>
              </p:txBody>
            </p:sp>
          </mc:Fallback>
        </mc:AlternateContent>
      </p:grpSp>
      <p:grpSp>
        <p:nvGrpSpPr>
          <p:cNvPr id="18" name="Group 17">
            <a:extLst>
              <a:ext uri="{FF2B5EF4-FFF2-40B4-BE49-F238E27FC236}">
                <a16:creationId xmlns:a16="http://schemas.microsoft.com/office/drawing/2014/main" id="{D8C9DB9B-F80D-4CDE-925B-190286223D0F}"/>
              </a:ext>
            </a:extLst>
          </p:cNvPr>
          <p:cNvGrpSpPr/>
          <p:nvPr/>
        </p:nvGrpSpPr>
        <p:grpSpPr>
          <a:xfrm>
            <a:off x="-1433286" y="2364014"/>
            <a:ext cx="9658350" cy="1050012"/>
            <a:chOff x="0" y="2364014"/>
            <a:chExt cx="9658350" cy="1050012"/>
          </a:xfrm>
        </p:grpSpPr>
        <p:grpSp>
          <p:nvGrpSpPr>
            <p:cNvPr id="35" name="Group 34">
              <a:extLst>
                <a:ext uri="{FF2B5EF4-FFF2-40B4-BE49-F238E27FC236}">
                  <a16:creationId xmlns:a16="http://schemas.microsoft.com/office/drawing/2014/main" id="{01BDE4A6-508F-437C-B3D8-C05317A3A68F}"/>
                </a:ext>
              </a:extLst>
            </p:cNvPr>
            <p:cNvGrpSpPr/>
            <p:nvPr/>
          </p:nvGrpSpPr>
          <p:grpSpPr>
            <a:xfrm>
              <a:off x="0" y="2380638"/>
              <a:ext cx="9658350" cy="1033388"/>
              <a:chOff x="6877050" y="2380638"/>
              <a:chExt cx="9658350" cy="1033388"/>
            </a:xfrm>
            <a:solidFill>
              <a:srgbClr val="FFF2AA"/>
            </a:solidFill>
          </p:grpSpPr>
          <p:sp>
            <p:nvSpPr>
              <p:cNvPr id="103" name="Rectangle 102">
                <a:extLst>
                  <a:ext uri="{FF2B5EF4-FFF2-40B4-BE49-F238E27FC236}">
                    <a16:creationId xmlns:a16="http://schemas.microsoft.com/office/drawing/2014/main" id="{7ABAB5A3-1E6B-4B78-A467-B5B1D1520762}"/>
                  </a:ext>
                </a:extLst>
              </p:cNvPr>
              <p:cNvSpPr/>
              <p:nvPr/>
            </p:nvSpPr>
            <p:spPr>
              <a:xfrm>
                <a:off x="6877050" y="2441563"/>
                <a:ext cx="9658350" cy="903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9" name="Group 8">
                <a:extLst>
                  <a:ext uri="{FF2B5EF4-FFF2-40B4-BE49-F238E27FC236}">
                    <a16:creationId xmlns:a16="http://schemas.microsoft.com/office/drawing/2014/main" id="{B6633948-B440-464C-B5C3-FC96A2ED3F99}"/>
                  </a:ext>
                </a:extLst>
              </p:cNvPr>
              <p:cNvGrpSpPr/>
              <p:nvPr/>
            </p:nvGrpSpPr>
            <p:grpSpPr>
              <a:xfrm>
                <a:off x="8653541" y="2380638"/>
                <a:ext cx="2557637" cy="1033388"/>
                <a:chOff x="7548641" y="3045126"/>
                <a:chExt cx="2557637" cy="1033388"/>
              </a:xfrm>
              <a:grpFill/>
            </p:grpSpPr>
            <p:pic>
              <p:nvPicPr>
                <p:cNvPr id="65" name="Picture 2">
                  <a:extLst>
                    <a:ext uri="{FF2B5EF4-FFF2-40B4-BE49-F238E27FC236}">
                      <a16:creationId xmlns:a16="http://schemas.microsoft.com/office/drawing/2014/main" id="{3DA7A880-06FE-40BB-A4C8-A66A77205FA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095" t="10139" b="5438"/>
                <a:stretch/>
              </p:blipFill>
              <p:spPr bwMode="auto">
                <a:xfrm>
                  <a:off x="7548641" y="3045126"/>
                  <a:ext cx="754437" cy="1033388"/>
                </a:xfrm>
                <a:prstGeom prst="rect">
                  <a:avLst/>
                </a:prstGeom>
                <a:grpFill/>
              </p:spPr>
            </p:pic>
            <p:pic>
              <p:nvPicPr>
                <p:cNvPr id="82" name="Picture 2" descr="Ford Mustang, Car, Racing Car, Sports Car, Automobile">
                  <a:extLst>
                    <a:ext uri="{FF2B5EF4-FFF2-40B4-BE49-F238E27FC236}">
                      <a16:creationId xmlns:a16="http://schemas.microsoft.com/office/drawing/2014/main" id="{5B17E3D1-DB3C-4E74-B822-B1A094DEEA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8674134" y="3202214"/>
                  <a:ext cx="1432144" cy="707075"/>
                </a:xfrm>
                <a:prstGeom prst="rect">
                  <a:avLst/>
                </a:prstGeom>
                <a:grpFill/>
              </p:spPr>
            </p:pic>
          </p:grpSp>
        </p:grpSp>
        <p:grpSp>
          <p:nvGrpSpPr>
            <p:cNvPr id="2" name="Group 1">
              <a:extLst>
                <a:ext uri="{FF2B5EF4-FFF2-40B4-BE49-F238E27FC236}">
                  <a16:creationId xmlns:a16="http://schemas.microsoft.com/office/drawing/2014/main" id="{A4958258-02CA-45C6-87B6-478705690AB2}"/>
                </a:ext>
              </a:extLst>
            </p:cNvPr>
            <p:cNvGrpSpPr/>
            <p:nvPr/>
          </p:nvGrpSpPr>
          <p:grpSpPr>
            <a:xfrm>
              <a:off x="6812098" y="2364014"/>
              <a:ext cx="1200150" cy="876300"/>
              <a:chOff x="11867968" y="2322104"/>
              <a:chExt cx="1200150" cy="876300"/>
            </a:xfrm>
          </p:grpSpPr>
          <p:sp>
            <p:nvSpPr>
              <p:cNvPr id="45" name="Oval 44">
                <a:extLst>
                  <a:ext uri="{FF2B5EF4-FFF2-40B4-BE49-F238E27FC236}">
                    <a16:creationId xmlns:a16="http://schemas.microsoft.com/office/drawing/2014/main" id="{D0617503-056E-43D1-8675-7BF4059C5240}"/>
                  </a:ext>
                </a:extLst>
              </p:cNvPr>
              <p:cNvSpPr/>
              <p:nvPr/>
            </p:nvSpPr>
            <p:spPr>
              <a:xfrm>
                <a:off x="11867968" y="2645047"/>
                <a:ext cx="342900" cy="3429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6" name="Group 45">
                <a:extLst>
                  <a:ext uri="{FF2B5EF4-FFF2-40B4-BE49-F238E27FC236}">
                    <a16:creationId xmlns:a16="http://schemas.microsoft.com/office/drawing/2014/main" id="{50699414-4D23-498A-9FE4-A52F607DFFDC}"/>
                  </a:ext>
                </a:extLst>
              </p:cNvPr>
              <p:cNvGrpSpPr/>
              <p:nvPr/>
            </p:nvGrpSpPr>
            <p:grpSpPr>
              <a:xfrm>
                <a:off x="12191818" y="2322104"/>
                <a:ext cx="876300" cy="876300"/>
                <a:chOff x="10153650" y="3352800"/>
                <a:chExt cx="876300" cy="876300"/>
              </a:xfrm>
            </p:grpSpPr>
            <p:sp>
              <p:nvSpPr>
                <p:cNvPr id="47" name="Rectangle 46">
                  <a:extLst>
                    <a:ext uri="{FF2B5EF4-FFF2-40B4-BE49-F238E27FC236}">
                      <a16:creationId xmlns:a16="http://schemas.microsoft.com/office/drawing/2014/main" id="{40EA63DB-B202-4C85-AD9C-55EEFFAC153D}"/>
                    </a:ext>
                  </a:extLst>
                </p:cNvPr>
                <p:cNvSpPr/>
                <p:nvPr/>
              </p:nvSpPr>
              <p:spPr>
                <a:xfrm>
                  <a:off x="10248900" y="3524250"/>
                  <a:ext cx="628650" cy="628650"/>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8" name="Picture 4" descr="Image result for snap fingers icon">
                  <a:extLst>
                    <a:ext uri="{FF2B5EF4-FFF2-40B4-BE49-F238E27FC236}">
                      <a16:creationId xmlns:a16="http://schemas.microsoft.com/office/drawing/2014/main" id="{33FBE139-F095-402E-8BEF-4D3B2CF245A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53650" y="3352800"/>
                  <a:ext cx="876300" cy="876300"/>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17" name="Group 16">
            <a:extLst>
              <a:ext uri="{FF2B5EF4-FFF2-40B4-BE49-F238E27FC236}">
                <a16:creationId xmlns:a16="http://schemas.microsoft.com/office/drawing/2014/main" id="{268362C9-431F-4EBC-B970-B23658F5F201}"/>
              </a:ext>
            </a:extLst>
          </p:cNvPr>
          <p:cNvGrpSpPr/>
          <p:nvPr/>
        </p:nvGrpSpPr>
        <p:grpSpPr>
          <a:xfrm>
            <a:off x="0" y="5840110"/>
            <a:ext cx="9639300" cy="1033388"/>
            <a:chOff x="0" y="5840110"/>
            <a:chExt cx="9639300" cy="1033388"/>
          </a:xfrm>
        </p:grpSpPr>
        <p:grpSp>
          <p:nvGrpSpPr>
            <p:cNvPr id="31" name="Group 30">
              <a:extLst>
                <a:ext uri="{FF2B5EF4-FFF2-40B4-BE49-F238E27FC236}">
                  <a16:creationId xmlns:a16="http://schemas.microsoft.com/office/drawing/2014/main" id="{FCBFB74D-52CF-404A-A99A-BB2EBEF960E8}"/>
                </a:ext>
              </a:extLst>
            </p:cNvPr>
            <p:cNvGrpSpPr/>
            <p:nvPr/>
          </p:nvGrpSpPr>
          <p:grpSpPr>
            <a:xfrm>
              <a:off x="0" y="5840110"/>
              <a:ext cx="9639300" cy="1033388"/>
              <a:chOff x="6877050" y="5840110"/>
              <a:chExt cx="9639300" cy="1033388"/>
            </a:xfrm>
          </p:grpSpPr>
          <p:sp>
            <p:nvSpPr>
              <p:cNvPr id="106" name="Rectangle 105">
                <a:extLst>
                  <a:ext uri="{FF2B5EF4-FFF2-40B4-BE49-F238E27FC236}">
                    <a16:creationId xmlns:a16="http://schemas.microsoft.com/office/drawing/2014/main" id="{695C5A43-5077-4FD8-8D2F-C7154B48C8E7}"/>
                  </a:ext>
                </a:extLst>
              </p:cNvPr>
              <p:cNvSpPr/>
              <p:nvPr/>
            </p:nvSpPr>
            <p:spPr>
              <a:xfrm>
                <a:off x="6877050" y="5899816"/>
                <a:ext cx="9639300" cy="903942"/>
              </a:xfrm>
              <a:prstGeom prst="rect">
                <a:avLst/>
              </a:prstGeom>
              <a:solidFill>
                <a:srgbClr val="FFF2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1" name="Group 20">
                <a:extLst>
                  <a:ext uri="{FF2B5EF4-FFF2-40B4-BE49-F238E27FC236}">
                    <a16:creationId xmlns:a16="http://schemas.microsoft.com/office/drawing/2014/main" id="{4492E061-177A-4EAE-BBDC-2DA794C6D70B}"/>
                  </a:ext>
                </a:extLst>
              </p:cNvPr>
              <p:cNvGrpSpPr/>
              <p:nvPr/>
            </p:nvGrpSpPr>
            <p:grpSpPr>
              <a:xfrm>
                <a:off x="8262290" y="5840110"/>
                <a:ext cx="1432144" cy="1033388"/>
                <a:chOff x="7157390" y="5824612"/>
                <a:chExt cx="1432144" cy="1033388"/>
              </a:xfrm>
            </p:grpSpPr>
            <p:pic>
              <p:nvPicPr>
                <p:cNvPr id="60" name="Picture 2" descr="Ford Mustang, Car, Racing Car, Sports Car, Automobile">
                  <a:extLst>
                    <a:ext uri="{FF2B5EF4-FFF2-40B4-BE49-F238E27FC236}">
                      <a16:creationId xmlns:a16="http://schemas.microsoft.com/office/drawing/2014/main" id="{EDFE5CB6-0FC6-4CFB-B40F-7F126B06FD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7157390" y="5981699"/>
                  <a:ext cx="1432144" cy="707075"/>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a:extLst>
                    <a:ext uri="{FF2B5EF4-FFF2-40B4-BE49-F238E27FC236}">
                      <a16:creationId xmlns:a16="http://schemas.microsoft.com/office/drawing/2014/main" id="{90E8F13F-6165-4352-9DF2-603FFF06552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095" t="10139" b="5438"/>
                <a:stretch/>
              </p:blipFill>
              <p:spPr bwMode="auto">
                <a:xfrm>
                  <a:off x="7549004" y="5824612"/>
                  <a:ext cx="754437" cy="1033388"/>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6" name="Group 15">
              <a:extLst>
                <a:ext uri="{FF2B5EF4-FFF2-40B4-BE49-F238E27FC236}">
                  <a16:creationId xmlns:a16="http://schemas.microsoft.com/office/drawing/2014/main" id="{6DC92D2A-4891-4EBA-8BBD-403D91E4D9BC}"/>
                </a:ext>
              </a:extLst>
            </p:cNvPr>
            <p:cNvGrpSpPr/>
            <p:nvPr/>
          </p:nvGrpSpPr>
          <p:grpSpPr>
            <a:xfrm>
              <a:off x="1148541" y="6051621"/>
              <a:ext cx="1128387" cy="690264"/>
              <a:chOff x="1148541" y="6051621"/>
              <a:chExt cx="1128387" cy="690264"/>
            </a:xfrm>
          </p:grpSpPr>
          <p:sp>
            <p:nvSpPr>
              <p:cNvPr id="83" name="Rectangle 82">
                <a:extLst>
                  <a:ext uri="{FF2B5EF4-FFF2-40B4-BE49-F238E27FC236}">
                    <a16:creationId xmlns:a16="http://schemas.microsoft.com/office/drawing/2014/main" id="{2722F46D-1102-4367-A804-1AB80723E911}"/>
                  </a:ext>
                </a:extLst>
              </p:cNvPr>
              <p:cNvSpPr/>
              <p:nvPr/>
            </p:nvSpPr>
            <p:spPr>
              <a:xfrm>
                <a:off x="1171484" y="6113235"/>
                <a:ext cx="628650" cy="628650"/>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 name="Group 2">
                <a:extLst>
                  <a:ext uri="{FF2B5EF4-FFF2-40B4-BE49-F238E27FC236}">
                    <a16:creationId xmlns:a16="http://schemas.microsoft.com/office/drawing/2014/main" id="{CDF176E2-7531-42DD-9D85-2E3D378241FF}"/>
                  </a:ext>
                </a:extLst>
              </p:cNvPr>
              <p:cNvGrpSpPr/>
              <p:nvPr/>
            </p:nvGrpSpPr>
            <p:grpSpPr>
              <a:xfrm>
                <a:off x="1148541" y="6051621"/>
                <a:ext cx="1128387" cy="649239"/>
                <a:chOff x="405591" y="6055431"/>
                <a:chExt cx="1128387" cy="649239"/>
              </a:xfrm>
            </p:grpSpPr>
            <p:sp>
              <p:nvSpPr>
                <p:cNvPr id="50" name="Oval 49">
                  <a:extLst>
                    <a:ext uri="{FF2B5EF4-FFF2-40B4-BE49-F238E27FC236}">
                      <a16:creationId xmlns:a16="http://schemas.microsoft.com/office/drawing/2014/main" id="{FA0007FA-BE87-4F00-AD49-5D4CF4371F8C}"/>
                    </a:ext>
                  </a:extLst>
                </p:cNvPr>
                <p:cNvSpPr/>
                <p:nvPr/>
              </p:nvSpPr>
              <p:spPr>
                <a:xfrm>
                  <a:off x="1248228" y="6210300"/>
                  <a:ext cx="285750" cy="2857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1" name="Picture 2" descr="Image result for sneeze icon">
                  <a:extLst>
                    <a:ext uri="{FF2B5EF4-FFF2-40B4-BE49-F238E27FC236}">
                      <a16:creationId xmlns:a16="http://schemas.microsoft.com/office/drawing/2014/main" id="{E0E257AA-E4DB-416B-B08C-C74EE70308B8}"/>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b="54448"/>
                <a:stretch/>
              </p:blipFill>
              <p:spPr bwMode="auto">
                <a:xfrm rot="1431413">
                  <a:off x="405591" y="6055431"/>
                  <a:ext cx="829544" cy="649239"/>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10" name="Group 9">
            <a:extLst>
              <a:ext uri="{FF2B5EF4-FFF2-40B4-BE49-F238E27FC236}">
                <a16:creationId xmlns:a16="http://schemas.microsoft.com/office/drawing/2014/main" id="{2A141814-F416-4F08-A758-EE12AF1D71FC}"/>
              </a:ext>
            </a:extLst>
          </p:cNvPr>
          <p:cNvGrpSpPr/>
          <p:nvPr/>
        </p:nvGrpSpPr>
        <p:grpSpPr>
          <a:xfrm>
            <a:off x="725984" y="2798122"/>
            <a:ext cx="4853290" cy="19051"/>
            <a:chOff x="2154734" y="2798122"/>
            <a:chExt cx="4853290" cy="19051"/>
          </a:xfrm>
        </p:grpSpPr>
        <p:cxnSp>
          <p:nvCxnSpPr>
            <p:cNvPr id="61" name="Straight Arrow Connector 60">
              <a:extLst>
                <a:ext uri="{FF2B5EF4-FFF2-40B4-BE49-F238E27FC236}">
                  <a16:creationId xmlns:a16="http://schemas.microsoft.com/office/drawing/2014/main" id="{E70CA800-6BA5-4B45-B923-F40D44D333C0}"/>
                </a:ext>
              </a:extLst>
            </p:cNvPr>
            <p:cNvCxnSpPr>
              <a:cxnSpLocks/>
            </p:cNvCxnSpPr>
            <p:nvPr/>
          </p:nvCxnSpPr>
          <p:spPr>
            <a:xfrm rot="5400000" flipV="1">
              <a:off x="2781154" y="2171702"/>
              <a:ext cx="0" cy="1252839"/>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63" name="Straight Arrow Connector 62">
              <a:extLst>
                <a:ext uri="{FF2B5EF4-FFF2-40B4-BE49-F238E27FC236}">
                  <a16:creationId xmlns:a16="http://schemas.microsoft.com/office/drawing/2014/main" id="{B1F87818-AABD-4157-9FC5-167FEED5D432}"/>
                </a:ext>
              </a:extLst>
            </p:cNvPr>
            <p:cNvCxnSpPr>
              <a:cxnSpLocks/>
            </p:cNvCxnSpPr>
            <p:nvPr/>
          </p:nvCxnSpPr>
          <p:spPr>
            <a:xfrm rot="5400000" flipV="1">
              <a:off x="4000354" y="2171702"/>
              <a:ext cx="0" cy="1252839"/>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68" name="Straight Arrow Connector 67">
              <a:extLst>
                <a:ext uri="{FF2B5EF4-FFF2-40B4-BE49-F238E27FC236}">
                  <a16:creationId xmlns:a16="http://schemas.microsoft.com/office/drawing/2014/main" id="{1E7042D3-6B28-420F-B9A1-0F51F6462B0B}"/>
                </a:ext>
              </a:extLst>
            </p:cNvPr>
            <p:cNvCxnSpPr>
              <a:cxnSpLocks/>
            </p:cNvCxnSpPr>
            <p:nvPr/>
          </p:nvCxnSpPr>
          <p:spPr>
            <a:xfrm rot="5400000" flipV="1">
              <a:off x="5181454" y="2190752"/>
              <a:ext cx="0" cy="1252839"/>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70" name="Straight Arrow Connector 69">
              <a:extLst>
                <a:ext uri="{FF2B5EF4-FFF2-40B4-BE49-F238E27FC236}">
                  <a16:creationId xmlns:a16="http://schemas.microsoft.com/office/drawing/2014/main" id="{36D34D4A-5BBD-4ACD-B193-A170431E7C91}"/>
                </a:ext>
              </a:extLst>
            </p:cNvPr>
            <p:cNvCxnSpPr>
              <a:cxnSpLocks/>
            </p:cNvCxnSpPr>
            <p:nvPr/>
          </p:nvCxnSpPr>
          <p:spPr>
            <a:xfrm rot="5400000" flipV="1">
              <a:off x="6381605" y="2190753"/>
              <a:ext cx="0" cy="1252839"/>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15" name="Group 14">
            <a:extLst>
              <a:ext uri="{FF2B5EF4-FFF2-40B4-BE49-F238E27FC236}">
                <a16:creationId xmlns:a16="http://schemas.microsoft.com/office/drawing/2014/main" id="{E9AF9261-F1FA-487B-8A59-799D33FE04BA}"/>
              </a:ext>
            </a:extLst>
          </p:cNvPr>
          <p:cNvGrpSpPr/>
          <p:nvPr/>
        </p:nvGrpSpPr>
        <p:grpSpPr>
          <a:xfrm rot="19990232">
            <a:off x="1421318" y="3067901"/>
            <a:ext cx="1597626" cy="3127032"/>
            <a:chOff x="2070740" y="2807409"/>
            <a:chExt cx="1842206" cy="3605748"/>
          </a:xfrm>
        </p:grpSpPr>
        <p:cxnSp>
          <p:nvCxnSpPr>
            <p:cNvPr id="73" name="Straight Arrow Connector 72">
              <a:extLst>
                <a:ext uri="{FF2B5EF4-FFF2-40B4-BE49-F238E27FC236}">
                  <a16:creationId xmlns:a16="http://schemas.microsoft.com/office/drawing/2014/main" id="{1458140D-E627-445F-A18D-FDD7411CB663}"/>
                </a:ext>
              </a:extLst>
            </p:cNvPr>
            <p:cNvCxnSpPr>
              <a:cxnSpLocks/>
            </p:cNvCxnSpPr>
            <p:nvPr/>
          </p:nvCxnSpPr>
          <p:spPr>
            <a:xfrm flipV="1">
              <a:off x="2070740" y="5202145"/>
              <a:ext cx="609272" cy="1211012"/>
            </a:xfrm>
            <a:prstGeom prst="straightConnector1">
              <a:avLst/>
            </a:prstGeom>
            <a:ln w="101600">
              <a:solidFill>
                <a:srgbClr val="FF5050"/>
              </a:solidFill>
              <a:tailEnd type="triangle"/>
            </a:ln>
          </p:spPr>
          <p:style>
            <a:lnRef idx="3">
              <a:schemeClr val="accent1"/>
            </a:lnRef>
            <a:fillRef idx="0">
              <a:schemeClr val="accent1"/>
            </a:fillRef>
            <a:effectRef idx="2">
              <a:schemeClr val="accent1"/>
            </a:effectRef>
            <a:fontRef idx="minor">
              <a:schemeClr val="tx1"/>
            </a:fontRef>
          </p:style>
        </p:cxnSp>
        <p:cxnSp>
          <p:nvCxnSpPr>
            <p:cNvPr id="75" name="Straight Arrow Connector 74">
              <a:extLst>
                <a:ext uri="{FF2B5EF4-FFF2-40B4-BE49-F238E27FC236}">
                  <a16:creationId xmlns:a16="http://schemas.microsoft.com/office/drawing/2014/main" id="{01D0A0BE-389C-4E7F-A6BB-FB76C9C03EF5}"/>
                </a:ext>
              </a:extLst>
            </p:cNvPr>
            <p:cNvCxnSpPr>
              <a:cxnSpLocks/>
            </p:cNvCxnSpPr>
            <p:nvPr/>
          </p:nvCxnSpPr>
          <p:spPr>
            <a:xfrm flipV="1">
              <a:off x="2687207" y="4016632"/>
              <a:ext cx="609272" cy="1211012"/>
            </a:xfrm>
            <a:prstGeom prst="straightConnector1">
              <a:avLst/>
            </a:prstGeom>
            <a:ln w="101600">
              <a:solidFill>
                <a:srgbClr val="FF5050"/>
              </a:solidFill>
              <a:tailEnd type="triangle"/>
            </a:ln>
          </p:spPr>
          <p:style>
            <a:lnRef idx="3">
              <a:schemeClr val="accent1"/>
            </a:lnRef>
            <a:fillRef idx="0">
              <a:schemeClr val="accent1"/>
            </a:fillRef>
            <a:effectRef idx="2">
              <a:schemeClr val="accent1"/>
            </a:effectRef>
            <a:fontRef idx="minor">
              <a:schemeClr val="tx1"/>
            </a:fontRef>
          </p:style>
        </p:cxnSp>
        <p:cxnSp>
          <p:nvCxnSpPr>
            <p:cNvPr id="76" name="Straight Arrow Connector 75">
              <a:extLst>
                <a:ext uri="{FF2B5EF4-FFF2-40B4-BE49-F238E27FC236}">
                  <a16:creationId xmlns:a16="http://schemas.microsoft.com/office/drawing/2014/main" id="{536EA613-0676-4779-9C71-1B9EA1D04BEE}"/>
                </a:ext>
              </a:extLst>
            </p:cNvPr>
            <p:cNvCxnSpPr>
              <a:cxnSpLocks/>
            </p:cNvCxnSpPr>
            <p:nvPr/>
          </p:nvCxnSpPr>
          <p:spPr>
            <a:xfrm flipV="1">
              <a:off x="3303674" y="2807409"/>
              <a:ext cx="609272" cy="1211012"/>
            </a:xfrm>
            <a:prstGeom prst="straightConnector1">
              <a:avLst/>
            </a:prstGeom>
            <a:ln w="101600">
              <a:solidFill>
                <a:srgbClr val="FF505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77" name="Group 76">
            <a:extLst>
              <a:ext uri="{FF2B5EF4-FFF2-40B4-BE49-F238E27FC236}">
                <a16:creationId xmlns:a16="http://schemas.microsoft.com/office/drawing/2014/main" id="{17A9B77D-81A5-406C-B96A-083C12D11E0E}"/>
              </a:ext>
            </a:extLst>
          </p:cNvPr>
          <p:cNvGrpSpPr/>
          <p:nvPr/>
        </p:nvGrpSpPr>
        <p:grpSpPr>
          <a:xfrm>
            <a:off x="2409371" y="2949150"/>
            <a:ext cx="3151393" cy="0"/>
            <a:chOff x="2164288" y="3476945"/>
            <a:chExt cx="2531984" cy="0"/>
          </a:xfrm>
        </p:grpSpPr>
        <p:cxnSp>
          <p:nvCxnSpPr>
            <p:cNvPr id="79" name="Straight Arrow Connector 78">
              <a:extLst>
                <a:ext uri="{FF2B5EF4-FFF2-40B4-BE49-F238E27FC236}">
                  <a16:creationId xmlns:a16="http://schemas.microsoft.com/office/drawing/2014/main" id="{58789DE7-87C6-411D-B974-2D3D6F117450}"/>
                </a:ext>
              </a:extLst>
            </p:cNvPr>
            <p:cNvCxnSpPr>
              <a:cxnSpLocks/>
            </p:cNvCxnSpPr>
            <p:nvPr/>
          </p:nvCxnSpPr>
          <p:spPr>
            <a:xfrm>
              <a:off x="2810323" y="3476945"/>
              <a:ext cx="952499" cy="0"/>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80" name="Straight Arrow Connector 79">
              <a:extLst>
                <a:ext uri="{FF2B5EF4-FFF2-40B4-BE49-F238E27FC236}">
                  <a16:creationId xmlns:a16="http://schemas.microsoft.com/office/drawing/2014/main" id="{4DBC8CC1-8FE1-4230-A9E6-27395C142305}"/>
                </a:ext>
              </a:extLst>
            </p:cNvPr>
            <p:cNvCxnSpPr>
              <a:cxnSpLocks/>
            </p:cNvCxnSpPr>
            <p:nvPr/>
          </p:nvCxnSpPr>
          <p:spPr>
            <a:xfrm>
              <a:off x="3743773" y="3476945"/>
              <a:ext cx="952499" cy="0"/>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81" name="Straight Arrow Connector 80">
              <a:extLst>
                <a:ext uri="{FF2B5EF4-FFF2-40B4-BE49-F238E27FC236}">
                  <a16:creationId xmlns:a16="http://schemas.microsoft.com/office/drawing/2014/main" id="{A78741C6-EA7B-430E-933B-5DCBF6EA8155}"/>
                </a:ext>
              </a:extLst>
            </p:cNvPr>
            <p:cNvCxnSpPr>
              <a:cxnSpLocks/>
            </p:cNvCxnSpPr>
            <p:nvPr/>
          </p:nvCxnSpPr>
          <p:spPr>
            <a:xfrm>
              <a:off x="2164288" y="3476945"/>
              <a:ext cx="679282" cy="0"/>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cxnSp>
        <p:nvCxnSpPr>
          <p:cNvPr id="86" name="Straight Arrow Connector 85">
            <a:extLst>
              <a:ext uri="{FF2B5EF4-FFF2-40B4-BE49-F238E27FC236}">
                <a16:creationId xmlns:a16="http://schemas.microsoft.com/office/drawing/2014/main" id="{ED43BFBA-411C-4035-9025-64BECF578007}"/>
              </a:ext>
            </a:extLst>
          </p:cNvPr>
          <p:cNvCxnSpPr>
            <a:cxnSpLocks/>
          </p:cNvCxnSpPr>
          <p:nvPr/>
        </p:nvCxnSpPr>
        <p:spPr>
          <a:xfrm flipV="1">
            <a:off x="2116099" y="2885440"/>
            <a:ext cx="3431261" cy="3531246"/>
          </a:xfrm>
          <a:prstGeom prst="straightConnector1">
            <a:avLst/>
          </a:prstGeom>
          <a:ln w="101600">
            <a:solidFill>
              <a:srgbClr val="A66BD3"/>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A16BA791-1273-4B84-B982-0F9F6C2FEE35}"/>
                  </a:ext>
                </a:extLst>
              </p:cNvPr>
              <p:cNvSpPr txBox="1"/>
              <p:nvPr/>
            </p:nvSpPr>
            <p:spPr>
              <a:xfrm>
                <a:off x="4968061" y="4351529"/>
                <a:ext cx="781560" cy="1133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oMath>
                  </m:oMathPara>
                </a14:m>
                <a:endParaRPr lang="en-CA" sz="6000" dirty="0">
                  <a:solidFill>
                    <a:srgbClr val="7030A0"/>
                  </a:solidFill>
                </a:endParaRPr>
              </a:p>
            </p:txBody>
          </p:sp>
        </mc:Choice>
        <mc:Fallback xmlns="">
          <p:sp>
            <p:nvSpPr>
              <p:cNvPr id="87" name="TextBox 86">
                <a:extLst>
                  <a:ext uri="{FF2B5EF4-FFF2-40B4-BE49-F238E27FC236}">
                    <a16:creationId xmlns:a16="http://schemas.microsoft.com/office/drawing/2014/main" id="{A16BA791-1273-4B84-B982-0F9F6C2FEE35}"/>
                  </a:ext>
                </a:extLst>
              </p:cNvPr>
              <p:cNvSpPr txBox="1">
                <a:spLocks noRot="1" noChangeAspect="1" noMove="1" noResize="1" noEditPoints="1" noAdjustHandles="1" noChangeArrowheads="1" noChangeShapeType="1" noTextEdit="1"/>
              </p:cNvSpPr>
              <p:nvPr/>
            </p:nvSpPr>
            <p:spPr>
              <a:xfrm>
                <a:off x="4968061" y="4351529"/>
                <a:ext cx="781560" cy="1133772"/>
              </a:xfrm>
              <a:prstGeom prst="rect">
                <a:avLst/>
              </a:prstGeom>
              <a:blipFill>
                <a:blip r:embed="rId13"/>
                <a:stretch>
                  <a:fillRect/>
                </a:stretch>
              </a:blipFill>
            </p:spPr>
            <p:txBody>
              <a:bodyPr/>
              <a:lstStyle/>
              <a:p>
                <a:r>
                  <a:rPr lang="en-CA">
                    <a:noFill/>
                  </a:rPr>
                  <a:t> </a:t>
                </a:r>
              </a:p>
            </p:txBody>
          </p:sp>
        </mc:Fallback>
      </mc:AlternateContent>
      <p:grpSp>
        <p:nvGrpSpPr>
          <p:cNvPr id="88" name="Group 87">
            <a:extLst>
              <a:ext uri="{FF2B5EF4-FFF2-40B4-BE49-F238E27FC236}">
                <a16:creationId xmlns:a16="http://schemas.microsoft.com/office/drawing/2014/main" id="{4FB281BA-41D3-4462-8D91-C456AF338D50}"/>
              </a:ext>
            </a:extLst>
          </p:cNvPr>
          <p:cNvGrpSpPr/>
          <p:nvPr/>
        </p:nvGrpSpPr>
        <p:grpSpPr>
          <a:xfrm rot="20421019">
            <a:off x="1423522" y="2810510"/>
            <a:ext cx="0" cy="3653139"/>
            <a:chOff x="2133452" y="2705100"/>
            <a:chExt cx="0" cy="3653139"/>
          </a:xfrm>
        </p:grpSpPr>
        <p:cxnSp>
          <p:nvCxnSpPr>
            <p:cNvPr id="89" name="Straight Arrow Connector 88">
              <a:extLst>
                <a:ext uri="{FF2B5EF4-FFF2-40B4-BE49-F238E27FC236}">
                  <a16:creationId xmlns:a16="http://schemas.microsoft.com/office/drawing/2014/main" id="{62E10678-74DE-4CC3-A8EF-DABBAC52E3C1}"/>
                </a:ext>
              </a:extLst>
            </p:cNvPr>
            <p:cNvCxnSpPr>
              <a:cxnSpLocks/>
            </p:cNvCxnSpPr>
            <p:nvPr/>
          </p:nvCxnSpPr>
          <p:spPr>
            <a:xfrm flipV="1">
              <a:off x="2133452" y="5105400"/>
              <a:ext cx="0" cy="1252839"/>
            </a:xfrm>
            <a:prstGeom prst="straightConnector1">
              <a:avLst/>
            </a:prstGeom>
            <a:ln w="101600">
              <a:solidFill>
                <a:srgbClr val="00B0F0"/>
              </a:solidFill>
              <a:tailEnd type="triangle"/>
            </a:ln>
          </p:spPr>
          <p:style>
            <a:lnRef idx="3">
              <a:schemeClr val="accent1"/>
            </a:lnRef>
            <a:fillRef idx="0">
              <a:schemeClr val="accent1"/>
            </a:fillRef>
            <a:effectRef idx="2">
              <a:schemeClr val="accent1"/>
            </a:effectRef>
            <a:fontRef idx="minor">
              <a:schemeClr val="tx1"/>
            </a:fontRef>
          </p:style>
        </p:cxnSp>
        <p:cxnSp>
          <p:nvCxnSpPr>
            <p:cNvPr id="90" name="Straight Arrow Connector 89">
              <a:extLst>
                <a:ext uri="{FF2B5EF4-FFF2-40B4-BE49-F238E27FC236}">
                  <a16:creationId xmlns:a16="http://schemas.microsoft.com/office/drawing/2014/main" id="{6AE8DF44-C24C-4AA8-AFE4-DDEFF237D28B}"/>
                </a:ext>
              </a:extLst>
            </p:cNvPr>
            <p:cNvCxnSpPr>
              <a:cxnSpLocks/>
            </p:cNvCxnSpPr>
            <p:nvPr/>
          </p:nvCxnSpPr>
          <p:spPr>
            <a:xfrm flipV="1">
              <a:off x="2133452" y="3886200"/>
              <a:ext cx="0" cy="1252839"/>
            </a:xfrm>
            <a:prstGeom prst="straightConnector1">
              <a:avLst/>
            </a:prstGeom>
            <a:ln w="101600">
              <a:solidFill>
                <a:srgbClr val="00B0F0"/>
              </a:solidFill>
              <a:tailEnd type="triangle"/>
            </a:ln>
          </p:spPr>
          <p:style>
            <a:lnRef idx="3">
              <a:schemeClr val="accent1"/>
            </a:lnRef>
            <a:fillRef idx="0">
              <a:schemeClr val="accent1"/>
            </a:fillRef>
            <a:effectRef idx="2">
              <a:schemeClr val="accent1"/>
            </a:effectRef>
            <a:fontRef idx="minor">
              <a:schemeClr val="tx1"/>
            </a:fontRef>
          </p:style>
        </p:cxnSp>
        <p:cxnSp>
          <p:nvCxnSpPr>
            <p:cNvPr id="91" name="Straight Arrow Connector 90">
              <a:extLst>
                <a:ext uri="{FF2B5EF4-FFF2-40B4-BE49-F238E27FC236}">
                  <a16:creationId xmlns:a16="http://schemas.microsoft.com/office/drawing/2014/main" id="{0D93171F-7D49-4413-9F6B-017070342D89}"/>
                </a:ext>
              </a:extLst>
            </p:cNvPr>
            <p:cNvCxnSpPr>
              <a:cxnSpLocks/>
            </p:cNvCxnSpPr>
            <p:nvPr/>
          </p:nvCxnSpPr>
          <p:spPr>
            <a:xfrm flipV="1">
              <a:off x="2133452" y="2705100"/>
              <a:ext cx="0" cy="1252839"/>
            </a:xfrm>
            <a:prstGeom prst="straightConnector1">
              <a:avLst/>
            </a:prstGeom>
            <a:ln w="101600">
              <a:solidFill>
                <a:srgbClr val="00B0F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92" name="Group 91">
            <a:extLst>
              <a:ext uri="{FF2B5EF4-FFF2-40B4-BE49-F238E27FC236}">
                <a16:creationId xmlns:a16="http://schemas.microsoft.com/office/drawing/2014/main" id="{28ECF927-CE96-4B7F-AADC-38B4F2E373E7}"/>
              </a:ext>
            </a:extLst>
          </p:cNvPr>
          <p:cNvGrpSpPr/>
          <p:nvPr/>
        </p:nvGrpSpPr>
        <p:grpSpPr>
          <a:xfrm>
            <a:off x="7524719" y="3788228"/>
            <a:ext cx="4626641" cy="1706744"/>
            <a:chOff x="7524719" y="3537226"/>
            <a:chExt cx="4626641" cy="1957748"/>
          </a:xfrm>
        </p:grpSpPr>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6704DD87-0877-4558-9FD8-95636E5DEC8F}"/>
                    </a:ext>
                  </a:extLst>
                </p:cNvPr>
                <p:cNvSpPr txBox="1"/>
                <p:nvPr/>
              </p:nvSpPr>
              <p:spPr>
                <a:xfrm>
                  <a:off x="7524719" y="4567412"/>
                  <a:ext cx="4612225" cy="927562"/>
                </a:xfrm>
                <a:prstGeom prst="rect">
                  <a:avLst/>
                </a:prstGeom>
                <a:solidFill>
                  <a:schemeClr val="bg1"/>
                </a:solidFill>
                <a:effectLst>
                  <a:softEdge rad="127000"/>
                </a:effectLst>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7030A0"/>
                                </a:solidFill>
                                <a:latin typeface="Cambria Math" panose="02040503050406030204" pitchFamily="18" charset="0"/>
                              </a:rPr>
                            </m:ctrlPr>
                          </m:accPr>
                          <m:e>
                            <m:r>
                              <a:rPr lang="en-US" sz="4800" b="0" i="1" smtClean="0">
                                <a:solidFill>
                                  <a:srgbClr val="7030A0"/>
                                </a:solidFill>
                                <a:latin typeface="Cambria Math" panose="02040503050406030204" pitchFamily="18" charset="0"/>
                              </a:rPr>
                              <m:t>𝑆</m:t>
                            </m:r>
                          </m:e>
                        </m:acc>
                        <m:r>
                          <a:rPr lang="en-US" sz="4800" b="0" i="1" smtClean="0">
                            <a:solidFill>
                              <a:schemeClr val="tx1"/>
                            </a:solidFill>
                            <a:latin typeface="Cambria Math" panose="02040503050406030204" pitchFamily="18" charset="0"/>
                          </a:rPr>
                          <m:t>=3</m:t>
                        </m:r>
                        <m:acc>
                          <m:accPr>
                            <m:chr m:val="̃"/>
                            <m:ctrlPr>
                              <a:rPr lang="en-US" sz="4800" b="0" i="1" smtClean="0">
                                <a:solidFill>
                                  <a:srgbClr val="C00000"/>
                                </a:solidFill>
                                <a:latin typeface="Cambria Math" panose="02040503050406030204" pitchFamily="18" charset="0"/>
                              </a:rPr>
                            </m:ctrlPr>
                          </m:accPr>
                          <m:e>
                            <m:acc>
                              <m:accPr>
                                <m:chr m:val="⃗"/>
                                <m:ctrlPr>
                                  <a:rPr lang="en-US" sz="4800" i="1" smtClean="0">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i="1">
                                        <a:solidFill>
                                          <a:srgbClr val="C00000"/>
                                        </a:solidFill>
                                        <a:latin typeface="Cambria Math" panose="02040503050406030204" pitchFamily="18" charset="0"/>
                                      </a:rPr>
                                      <m:t>𝑡</m:t>
                                    </m:r>
                                  </m:sub>
                                </m:sSub>
                              </m:e>
                            </m:acc>
                          </m:e>
                        </m:acc>
                        <m:r>
                          <a:rPr lang="en-US" sz="4800" b="0" i="1" smtClean="0">
                            <a:solidFill>
                              <a:schemeClr val="tx1"/>
                            </a:solidFill>
                            <a:latin typeface="Cambria Math" panose="02040503050406030204" pitchFamily="18" charset="0"/>
                          </a:rPr>
                          <m:t>+2.5</m:t>
                        </m:r>
                        <m:acc>
                          <m:accPr>
                            <m:chr m:val="̃"/>
                            <m:ctrlPr>
                              <a:rPr lang="en-US" sz="4800" b="0" i="1" smtClean="0">
                                <a:solidFill>
                                  <a:srgbClr val="C00000"/>
                                </a:solidFill>
                                <a:latin typeface="Cambria Math" panose="02040503050406030204" pitchFamily="18" charset="0"/>
                              </a:rPr>
                            </m:ctrlPr>
                          </m:accPr>
                          <m:e>
                            <m:acc>
                              <m:accPr>
                                <m:chr m:val="⃗"/>
                                <m:ctrlPr>
                                  <a:rPr lang="en-US" sz="4800" i="1">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i="1">
                                        <a:solidFill>
                                          <a:srgbClr val="C00000"/>
                                        </a:solidFill>
                                        <a:latin typeface="Cambria Math" panose="02040503050406030204" pitchFamily="18" charset="0"/>
                                      </a:rPr>
                                      <m:t>𝑥</m:t>
                                    </m:r>
                                  </m:sub>
                                </m:sSub>
                              </m:e>
                            </m:acc>
                          </m:e>
                        </m:acc>
                      </m:oMath>
                    </m:oMathPara>
                  </a14:m>
                  <a:endParaRPr lang="en-US" sz="4800" dirty="0">
                    <a:solidFill>
                      <a:srgbClr val="002060"/>
                    </a:solidFill>
                  </a:endParaRPr>
                </a:p>
              </p:txBody>
            </p:sp>
          </mc:Choice>
          <mc:Fallback xmlns="">
            <p:sp>
              <p:nvSpPr>
                <p:cNvPr id="95" name="TextBox 94">
                  <a:extLst>
                    <a:ext uri="{FF2B5EF4-FFF2-40B4-BE49-F238E27FC236}">
                      <a16:creationId xmlns:a16="http://schemas.microsoft.com/office/drawing/2014/main" id="{6704DD87-0877-4558-9FD8-95636E5DEC8F}"/>
                    </a:ext>
                  </a:extLst>
                </p:cNvPr>
                <p:cNvSpPr txBox="1">
                  <a:spLocks noRot="1" noChangeAspect="1" noMove="1" noResize="1" noEditPoints="1" noAdjustHandles="1" noChangeArrowheads="1" noChangeShapeType="1" noTextEdit="1"/>
                </p:cNvSpPr>
                <p:nvPr/>
              </p:nvSpPr>
              <p:spPr>
                <a:xfrm>
                  <a:off x="7524719" y="4567412"/>
                  <a:ext cx="4612225" cy="927562"/>
                </a:xfrm>
                <a:prstGeom prst="rect">
                  <a:avLst/>
                </a:prstGeom>
                <a:blipFill>
                  <a:blip r:embed="rId14"/>
                  <a:stretch>
                    <a:fillRect b="-4545"/>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96262BD5-9D7D-4482-807E-265A02208365}"/>
                    </a:ext>
                  </a:extLst>
                </p:cNvPr>
                <p:cNvSpPr txBox="1"/>
                <p:nvPr/>
              </p:nvSpPr>
              <p:spPr>
                <a:xfrm>
                  <a:off x="7539135" y="3537226"/>
                  <a:ext cx="4612225" cy="925446"/>
                </a:xfrm>
                <a:prstGeom prst="rect">
                  <a:avLst/>
                </a:prstGeom>
                <a:solidFill>
                  <a:schemeClr val="bg1"/>
                </a:solidFill>
                <a:effectLst>
                  <a:softEdge rad="127000"/>
                </a:effectLst>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7030A0"/>
                                </a:solidFill>
                                <a:latin typeface="Cambria Math" panose="02040503050406030204" pitchFamily="18" charset="0"/>
                              </a:rPr>
                            </m:ctrlPr>
                          </m:accPr>
                          <m:e>
                            <m:r>
                              <a:rPr lang="en-US" sz="4800" b="0" i="1" smtClean="0">
                                <a:solidFill>
                                  <a:srgbClr val="7030A0"/>
                                </a:solidFill>
                                <a:latin typeface="Cambria Math" panose="02040503050406030204" pitchFamily="18" charset="0"/>
                              </a:rPr>
                              <m:t>𝑆</m:t>
                            </m:r>
                          </m:e>
                        </m:acc>
                        <m:r>
                          <a:rPr lang="en-US" sz="4800" b="0" i="1" smtClean="0">
                            <a:solidFill>
                              <a:schemeClr val="tx1"/>
                            </a:solidFill>
                            <a:latin typeface="Cambria Math" panose="02040503050406030204" pitchFamily="18" charset="0"/>
                          </a:rPr>
                          <m:t>=3</m:t>
                        </m:r>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𝑡</m:t>
                                </m:r>
                              </m:sub>
                            </m:sSub>
                          </m:e>
                        </m:acc>
                        <m:r>
                          <a:rPr lang="en-US" sz="4800" b="0" i="1" smtClean="0">
                            <a:solidFill>
                              <a:schemeClr val="tx1"/>
                            </a:solidFill>
                            <a:latin typeface="Cambria Math" panose="02040503050406030204" pitchFamily="18" charset="0"/>
                          </a:rPr>
                          <m:t>+  4 </m:t>
                        </m:r>
                        <m:acc>
                          <m:accPr>
                            <m:chr m:val="⃗"/>
                            <m:ctrlPr>
                              <a:rPr lang="en-US" sz="4800" i="1" smtClean="0">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oMath>
                    </m:oMathPara>
                  </a14:m>
                  <a:endParaRPr lang="en-US" sz="4800" dirty="0">
                    <a:solidFill>
                      <a:srgbClr val="002060"/>
                    </a:solidFill>
                  </a:endParaRPr>
                </a:p>
              </p:txBody>
            </p:sp>
          </mc:Choice>
          <mc:Fallback xmlns="">
            <p:sp>
              <p:nvSpPr>
                <p:cNvPr id="96" name="TextBox 95">
                  <a:extLst>
                    <a:ext uri="{FF2B5EF4-FFF2-40B4-BE49-F238E27FC236}">
                      <a16:creationId xmlns:a16="http://schemas.microsoft.com/office/drawing/2014/main" id="{96262BD5-9D7D-4482-807E-265A02208365}"/>
                    </a:ext>
                  </a:extLst>
                </p:cNvPr>
                <p:cNvSpPr txBox="1">
                  <a:spLocks noRot="1" noChangeAspect="1" noMove="1" noResize="1" noEditPoints="1" noAdjustHandles="1" noChangeArrowheads="1" noChangeShapeType="1" noTextEdit="1"/>
                </p:cNvSpPr>
                <p:nvPr/>
              </p:nvSpPr>
              <p:spPr>
                <a:xfrm>
                  <a:off x="7539135" y="3537226"/>
                  <a:ext cx="4612225" cy="925446"/>
                </a:xfrm>
                <a:prstGeom prst="rect">
                  <a:avLst/>
                </a:prstGeom>
                <a:blipFill>
                  <a:blip r:embed="rId15"/>
                  <a:stretch>
                    <a:fillRect b="-4511"/>
                  </a:stretch>
                </a:blipFill>
                <a:effectLst>
                  <a:softEdge rad="127000"/>
                </a:effectLst>
              </p:spPr>
              <p:txBody>
                <a:bodyPr/>
                <a:lstStyle/>
                <a:p>
                  <a:r>
                    <a:rPr lang="en-CA">
                      <a:noFill/>
                    </a:rPr>
                    <a:t> </a:t>
                  </a:r>
                </a:p>
              </p:txBody>
            </p:sp>
          </mc:Fallback>
        </mc:AlternateContent>
      </p:grpSp>
    </p:spTree>
    <p:custDataLst>
      <p:tags r:id="rId1"/>
    </p:custDataLst>
    <p:extLst>
      <p:ext uri="{BB962C8B-B14F-4D97-AF65-F5344CB8AC3E}">
        <p14:creationId xmlns:p14="http://schemas.microsoft.com/office/powerpoint/2010/main" val="1439463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2911">
        <p159:morph option="byObject"/>
      </p:transition>
    </mc:Choice>
    <mc:Fallback xmlns="">
      <p:transition spd="slow" advTm="12911">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BEFD07-8D4D-4BE8-9F18-30905C627C98}"/>
              </a:ext>
            </a:extLst>
          </p:cNvPr>
          <p:cNvSpPr txBox="1">
            <a:spLocks/>
          </p:cNvSpPr>
          <p:nvPr/>
        </p:nvSpPr>
        <p:spPr>
          <a:xfrm>
            <a:off x="-10447" y="-460888"/>
            <a:ext cx="11916697" cy="177533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0070C0"/>
                </a:solidFill>
              </a:rPr>
              <a:t>Spacetime Basis (aka reference frame)</a:t>
            </a:r>
          </a:p>
        </p:txBody>
      </p:sp>
      <p:pic>
        <p:nvPicPr>
          <p:cNvPr id="15" name="Picture 14">
            <a:extLst>
              <a:ext uri="{FF2B5EF4-FFF2-40B4-BE49-F238E27FC236}">
                <a16:creationId xmlns:a16="http://schemas.microsoft.com/office/drawing/2014/main" id="{0604529F-8100-47DF-98EA-EB42C5956320}"/>
              </a:ext>
            </a:extLst>
          </p:cNvPr>
          <p:cNvPicPr>
            <a:picLocks noChangeAspect="1"/>
          </p:cNvPicPr>
          <p:nvPr/>
        </p:nvPicPr>
        <p:blipFill rotWithShape="1">
          <a:blip r:embed="rId4"/>
          <a:srcRect l="16788" t="1160" r="19350" b="-3981"/>
          <a:stretch/>
        </p:blipFill>
        <p:spPr>
          <a:xfrm>
            <a:off x="0" y="952500"/>
            <a:ext cx="6277428" cy="5905500"/>
          </a:xfrm>
          <a:prstGeom prst="rect">
            <a:avLst/>
          </a:prstGeom>
        </p:spPr>
      </p:pic>
      <p:sp>
        <p:nvSpPr>
          <p:cNvPr id="56" name="Oval 55">
            <a:extLst>
              <a:ext uri="{FF2B5EF4-FFF2-40B4-BE49-F238E27FC236}">
                <a16:creationId xmlns:a16="http://schemas.microsoft.com/office/drawing/2014/main" id="{BC7F9C80-533E-41AD-BD50-75249E307F57}"/>
              </a:ext>
            </a:extLst>
          </p:cNvPr>
          <p:cNvSpPr/>
          <p:nvPr/>
        </p:nvSpPr>
        <p:spPr>
          <a:xfrm>
            <a:off x="4994728" y="3315607"/>
            <a:ext cx="342900" cy="3429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8" name="Group 7">
            <a:extLst>
              <a:ext uri="{FF2B5EF4-FFF2-40B4-BE49-F238E27FC236}">
                <a16:creationId xmlns:a16="http://schemas.microsoft.com/office/drawing/2014/main" id="{32980BE9-4BE7-41C2-85AB-12D86F6A447F}"/>
              </a:ext>
            </a:extLst>
          </p:cNvPr>
          <p:cNvGrpSpPr/>
          <p:nvPr/>
        </p:nvGrpSpPr>
        <p:grpSpPr>
          <a:xfrm>
            <a:off x="1422316" y="1657350"/>
            <a:ext cx="2381836" cy="4724988"/>
            <a:chOff x="3279238" y="1657350"/>
            <a:chExt cx="2381836" cy="4724988"/>
          </a:xfrm>
        </p:grpSpPr>
        <p:cxnSp>
          <p:nvCxnSpPr>
            <p:cNvPr id="13" name="Straight Connector 12">
              <a:extLst>
                <a:ext uri="{FF2B5EF4-FFF2-40B4-BE49-F238E27FC236}">
                  <a16:creationId xmlns:a16="http://schemas.microsoft.com/office/drawing/2014/main" id="{4D53934F-2AE5-4E44-A36B-2612AFD485FA}"/>
                </a:ext>
              </a:extLst>
            </p:cNvPr>
            <p:cNvCxnSpPr>
              <a:cxnSpLocks/>
            </p:cNvCxnSpPr>
            <p:nvPr/>
          </p:nvCxnSpPr>
          <p:spPr>
            <a:xfrm flipV="1">
              <a:off x="3295650" y="1657350"/>
              <a:ext cx="0" cy="469265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BB4AD57-6994-41E4-8E29-F0F9E4F5336C}"/>
                </a:ext>
              </a:extLst>
            </p:cNvPr>
            <p:cNvCxnSpPr>
              <a:cxnSpLocks/>
            </p:cNvCxnSpPr>
            <p:nvPr/>
          </p:nvCxnSpPr>
          <p:spPr>
            <a:xfrm flipV="1">
              <a:off x="3279238" y="1659988"/>
              <a:ext cx="2381836" cy="4722350"/>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ABAE6EE9-3CA1-4637-AA6E-D6313D0A247E}"/>
              </a:ext>
            </a:extLst>
          </p:cNvPr>
          <p:cNvGrpSpPr/>
          <p:nvPr/>
        </p:nvGrpSpPr>
        <p:grpSpPr>
          <a:xfrm>
            <a:off x="1312007" y="3486150"/>
            <a:ext cx="3879118" cy="2869578"/>
            <a:chOff x="2201681" y="3430844"/>
            <a:chExt cx="3879118" cy="2869578"/>
          </a:xfrm>
        </p:grpSpPr>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FE0CD17-0EFD-4F75-BB2A-9F68070AFDBB}"/>
                    </a:ext>
                  </a:extLst>
                </p:cNvPr>
                <p:cNvSpPr txBox="1"/>
                <p:nvPr/>
              </p:nvSpPr>
              <p:spPr>
                <a:xfrm>
                  <a:off x="4361519" y="4590138"/>
                  <a:ext cx="781560" cy="1133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oMath>
                    </m:oMathPara>
                  </a14:m>
                  <a:endParaRPr lang="en-CA" sz="6000" dirty="0">
                    <a:solidFill>
                      <a:srgbClr val="7030A0"/>
                    </a:solidFill>
                  </a:endParaRPr>
                </a:p>
              </p:txBody>
            </p:sp>
          </mc:Choice>
          <mc:Fallback xmlns="">
            <p:sp>
              <p:nvSpPr>
                <p:cNvPr id="67" name="TextBox 66">
                  <a:extLst>
                    <a:ext uri="{FF2B5EF4-FFF2-40B4-BE49-F238E27FC236}">
                      <a16:creationId xmlns:a16="http://schemas.microsoft.com/office/drawing/2014/main" id="{FFE0CD17-0EFD-4F75-BB2A-9F68070AFDBB}"/>
                    </a:ext>
                  </a:extLst>
                </p:cNvPr>
                <p:cNvSpPr txBox="1">
                  <a:spLocks noRot="1" noChangeAspect="1" noMove="1" noResize="1" noEditPoints="1" noAdjustHandles="1" noChangeArrowheads="1" noChangeShapeType="1" noTextEdit="1"/>
                </p:cNvSpPr>
                <p:nvPr/>
              </p:nvSpPr>
              <p:spPr>
                <a:xfrm>
                  <a:off x="4361519" y="4590138"/>
                  <a:ext cx="781560" cy="1133772"/>
                </a:xfrm>
                <a:prstGeom prst="rect">
                  <a:avLst/>
                </a:prstGeom>
                <a:blipFill>
                  <a:blip r:embed="rId5"/>
                  <a:stretch>
                    <a:fillRect/>
                  </a:stretch>
                </a:blipFill>
              </p:spPr>
              <p:txBody>
                <a:bodyPr/>
                <a:lstStyle/>
                <a:p>
                  <a:r>
                    <a:rPr lang="en-CA">
                      <a:noFill/>
                    </a:rPr>
                    <a:t> </a:t>
                  </a:r>
                </a:p>
              </p:txBody>
            </p:sp>
          </mc:Fallback>
        </mc:AlternateContent>
        <p:cxnSp>
          <p:nvCxnSpPr>
            <p:cNvPr id="66" name="Straight Arrow Connector 65">
              <a:extLst>
                <a:ext uri="{FF2B5EF4-FFF2-40B4-BE49-F238E27FC236}">
                  <a16:creationId xmlns:a16="http://schemas.microsoft.com/office/drawing/2014/main" id="{142E5ECC-1EA8-4EC9-964C-0EDA895B31C2}"/>
                </a:ext>
              </a:extLst>
            </p:cNvPr>
            <p:cNvCxnSpPr>
              <a:cxnSpLocks/>
            </p:cNvCxnSpPr>
            <p:nvPr/>
          </p:nvCxnSpPr>
          <p:spPr>
            <a:xfrm flipV="1">
              <a:off x="2201681" y="3430844"/>
              <a:ext cx="3879118" cy="2869578"/>
            </a:xfrm>
            <a:prstGeom prst="straightConnector1">
              <a:avLst/>
            </a:prstGeom>
            <a:ln w="101600">
              <a:solidFill>
                <a:srgbClr val="A66BD3"/>
              </a:solidFill>
              <a:tailEnd type="triangle"/>
            </a:ln>
          </p:spPr>
          <p:style>
            <a:lnRef idx="3">
              <a:schemeClr val="accent1"/>
            </a:lnRef>
            <a:fillRef idx="0">
              <a:schemeClr val="accent1"/>
            </a:fillRef>
            <a:effectRef idx="2">
              <a:schemeClr val="accent1"/>
            </a:effectRef>
            <a:fontRef idx="minor">
              <a:schemeClr val="tx1"/>
            </a:fontRef>
          </p:style>
        </p:cxnSp>
      </p:grpSp>
      <p:sp>
        <p:nvSpPr>
          <p:cNvPr id="68" name="Oval 67">
            <a:extLst>
              <a:ext uri="{FF2B5EF4-FFF2-40B4-BE49-F238E27FC236}">
                <a16:creationId xmlns:a16="http://schemas.microsoft.com/office/drawing/2014/main" id="{A2566B86-CBA3-4C86-A63B-48EECB31EFD6}"/>
              </a:ext>
            </a:extLst>
          </p:cNvPr>
          <p:cNvSpPr/>
          <p:nvPr/>
        </p:nvSpPr>
        <p:spPr>
          <a:xfrm>
            <a:off x="1248228" y="6210300"/>
            <a:ext cx="285750" cy="2857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E429B935-74B7-48DF-8B47-2C38ABEAF77B}"/>
                  </a:ext>
                </a:extLst>
              </p:cNvPr>
              <p:cNvSpPr txBox="1"/>
              <p:nvPr/>
            </p:nvSpPr>
            <p:spPr>
              <a:xfrm>
                <a:off x="5718727" y="4625729"/>
                <a:ext cx="6458857" cy="13451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7200" b="0" i="1" smtClean="0">
                              <a:solidFill>
                                <a:srgbClr val="7030A0"/>
                              </a:solidFill>
                              <a:latin typeface="Cambria Math" panose="02040503050406030204" pitchFamily="18" charset="0"/>
                            </a:rPr>
                          </m:ctrlPr>
                        </m:accPr>
                        <m:e>
                          <m:r>
                            <a:rPr lang="en-US" sz="7200" b="0" i="1" smtClean="0">
                              <a:solidFill>
                                <a:srgbClr val="7030A0"/>
                              </a:solidFill>
                              <a:latin typeface="Cambria Math" panose="02040503050406030204" pitchFamily="18" charset="0"/>
                            </a:rPr>
                            <m:t>𝑆</m:t>
                          </m:r>
                        </m:e>
                      </m:acc>
                      <m:r>
                        <a:rPr lang="en-US" sz="7200" b="0" i="1" smtClean="0">
                          <a:solidFill>
                            <a:schemeClr val="tx1"/>
                          </a:solidFill>
                          <a:latin typeface="Cambria Math" panose="02040503050406030204" pitchFamily="18" charset="0"/>
                        </a:rPr>
                        <m:t>=3</m:t>
                      </m:r>
                      <m:acc>
                        <m:accPr>
                          <m:chr m:val="̃"/>
                          <m:ctrlPr>
                            <a:rPr lang="en-US" sz="7200" b="0" i="1" smtClean="0">
                              <a:solidFill>
                                <a:srgbClr val="C00000"/>
                              </a:solidFill>
                              <a:latin typeface="Cambria Math" panose="02040503050406030204" pitchFamily="18" charset="0"/>
                            </a:rPr>
                          </m:ctrlPr>
                        </m:accPr>
                        <m:e>
                          <m:acc>
                            <m:accPr>
                              <m:chr m:val="⃗"/>
                              <m:ctrlPr>
                                <a:rPr lang="en-US" sz="7200" i="1" smtClean="0">
                                  <a:solidFill>
                                    <a:srgbClr val="C00000"/>
                                  </a:solidFill>
                                  <a:latin typeface="Cambria Math" panose="02040503050406030204" pitchFamily="18" charset="0"/>
                                </a:rPr>
                              </m:ctrlPr>
                            </m:accPr>
                            <m:e>
                              <m:sSub>
                                <m:sSubPr>
                                  <m:ctrlPr>
                                    <a:rPr lang="en-US" sz="7200" i="1">
                                      <a:solidFill>
                                        <a:srgbClr val="C00000"/>
                                      </a:solidFill>
                                      <a:latin typeface="Cambria Math" panose="02040503050406030204" pitchFamily="18" charset="0"/>
                                    </a:rPr>
                                  </m:ctrlPr>
                                </m:sSubPr>
                                <m:e>
                                  <m:r>
                                    <a:rPr lang="en-US" sz="7200" i="1">
                                      <a:solidFill>
                                        <a:srgbClr val="C00000"/>
                                      </a:solidFill>
                                      <a:latin typeface="Cambria Math" panose="02040503050406030204" pitchFamily="18" charset="0"/>
                                    </a:rPr>
                                    <m:t>𝑒</m:t>
                                  </m:r>
                                </m:e>
                                <m:sub>
                                  <m:r>
                                    <a:rPr lang="en-US" sz="7200" i="1">
                                      <a:solidFill>
                                        <a:srgbClr val="C00000"/>
                                      </a:solidFill>
                                      <a:latin typeface="Cambria Math" panose="02040503050406030204" pitchFamily="18" charset="0"/>
                                    </a:rPr>
                                    <m:t>𝑡</m:t>
                                  </m:r>
                                </m:sub>
                              </m:sSub>
                            </m:e>
                          </m:acc>
                        </m:e>
                      </m:acc>
                      <m:r>
                        <a:rPr lang="en-US" sz="7200" b="0" i="1" smtClean="0">
                          <a:solidFill>
                            <a:schemeClr val="tx1"/>
                          </a:solidFill>
                          <a:latin typeface="Cambria Math" panose="02040503050406030204" pitchFamily="18" charset="0"/>
                        </a:rPr>
                        <m:t>+2.5</m:t>
                      </m:r>
                      <m:acc>
                        <m:accPr>
                          <m:chr m:val="̃"/>
                          <m:ctrlPr>
                            <a:rPr lang="en-US" sz="7200" b="0" i="1" smtClean="0">
                              <a:solidFill>
                                <a:srgbClr val="C00000"/>
                              </a:solidFill>
                              <a:latin typeface="Cambria Math" panose="02040503050406030204" pitchFamily="18" charset="0"/>
                            </a:rPr>
                          </m:ctrlPr>
                        </m:accPr>
                        <m:e>
                          <m:acc>
                            <m:accPr>
                              <m:chr m:val="⃗"/>
                              <m:ctrlPr>
                                <a:rPr lang="en-US" sz="7200" i="1">
                                  <a:solidFill>
                                    <a:srgbClr val="C00000"/>
                                  </a:solidFill>
                                  <a:latin typeface="Cambria Math" panose="02040503050406030204" pitchFamily="18" charset="0"/>
                                </a:rPr>
                              </m:ctrlPr>
                            </m:accPr>
                            <m:e>
                              <m:sSub>
                                <m:sSubPr>
                                  <m:ctrlPr>
                                    <a:rPr lang="en-US" sz="7200" i="1">
                                      <a:solidFill>
                                        <a:srgbClr val="C00000"/>
                                      </a:solidFill>
                                      <a:latin typeface="Cambria Math" panose="02040503050406030204" pitchFamily="18" charset="0"/>
                                    </a:rPr>
                                  </m:ctrlPr>
                                </m:sSubPr>
                                <m:e>
                                  <m:r>
                                    <a:rPr lang="en-US" sz="7200" i="1">
                                      <a:solidFill>
                                        <a:srgbClr val="C00000"/>
                                      </a:solidFill>
                                      <a:latin typeface="Cambria Math" panose="02040503050406030204" pitchFamily="18" charset="0"/>
                                    </a:rPr>
                                    <m:t>𝑒</m:t>
                                  </m:r>
                                </m:e>
                                <m:sub>
                                  <m:r>
                                    <a:rPr lang="en-US" sz="7200" i="1">
                                      <a:solidFill>
                                        <a:srgbClr val="C00000"/>
                                      </a:solidFill>
                                      <a:latin typeface="Cambria Math" panose="02040503050406030204" pitchFamily="18" charset="0"/>
                                    </a:rPr>
                                    <m:t>𝑥</m:t>
                                  </m:r>
                                </m:sub>
                              </m:sSub>
                            </m:e>
                          </m:acc>
                        </m:e>
                      </m:acc>
                    </m:oMath>
                  </m:oMathPara>
                </a14:m>
                <a:endParaRPr lang="en-US" sz="7200" dirty="0">
                  <a:solidFill>
                    <a:srgbClr val="002060"/>
                  </a:solidFill>
                </a:endParaRPr>
              </a:p>
            </p:txBody>
          </p:sp>
        </mc:Choice>
        <mc:Fallback xmlns="">
          <p:sp>
            <p:nvSpPr>
              <p:cNvPr id="74" name="TextBox 73">
                <a:extLst>
                  <a:ext uri="{FF2B5EF4-FFF2-40B4-BE49-F238E27FC236}">
                    <a16:creationId xmlns:a16="http://schemas.microsoft.com/office/drawing/2014/main" id="{E429B935-74B7-48DF-8B47-2C38ABEAF77B}"/>
                  </a:ext>
                </a:extLst>
              </p:cNvPr>
              <p:cNvSpPr txBox="1">
                <a:spLocks noRot="1" noChangeAspect="1" noMove="1" noResize="1" noEditPoints="1" noAdjustHandles="1" noChangeArrowheads="1" noChangeShapeType="1" noTextEdit="1"/>
              </p:cNvSpPr>
              <p:nvPr/>
            </p:nvSpPr>
            <p:spPr>
              <a:xfrm>
                <a:off x="5718727" y="4625729"/>
                <a:ext cx="6458857" cy="1345112"/>
              </a:xfrm>
              <a:prstGeom prst="rect">
                <a:avLst/>
              </a:prstGeom>
              <a:blipFill>
                <a:blip r:embed="rId6"/>
                <a:stretch>
                  <a:fillRect/>
                </a:stretch>
              </a:blipFill>
            </p:spPr>
            <p:txBody>
              <a:bodyPr/>
              <a:lstStyle/>
              <a:p>
                <a:r>
                  <a:rPr lang="en-CA">
                    <a:noFill/>
                  </a:rPr>
                  <a:t> </a:t>
                </a:r>
              </a:p>
            </p:txBody>
          </p:sp>
        </mc:Fallback>
      </mc:AlternateContent>
      <p:grpSp>
        <p:nvGrpSpPr>
          <p:cNvPr id="5" name="Group 4">
            <a:extLst>
              <a:ext uri="{FF2B5EF4-FFF2-40B4-BE49-F238E27FC236}">
                <a16:creationId xmlns:a16="http://schemas.microsoft.com/office/drawing/2014/main" id="{03E60E50-7B06-4E66-9637-2DCA12D240DF}"/>
              </a:ext>
            </a:extLst>
          </p:cNvPr>
          <p:cNvGrpSpPr/>
          <p:nvPr/>
        </p:nvGrpSpPr>
        <p:grpSpPr>
          <a:xfrm>
            <a:off x="1073388" y="4538940"/>
            <a:ext cx="2087460" cy="1874217"/>
            <a:chOff x="1073388" y="4538940"/>
            <a:chExt cx="2087460" cy="1874217"/>
          </a:xfrm>
        </p:grpSpPr>
        <p:grpSp>
          <p:nvGrpSpPr>
            <p:cNvPr id="71" name="Group 70">
              <a:extLst>
                <a:ext uri="{FF2B5EF4-FFF2-40B4-BE49-F238E27FC236}">
                  <a16:creationId xmlns:a16="http://schemas.microsoft.com/office/drawing/2014/main" id="{2B7DE852-FCDC-43BA-91DC-D6E4AA61627F}"/>
                </a:ext>
              </a:extLst>
            </p:cNvPr>
            <p:cNvGrpSpPr/>
            <p:nvPr/>
          </p:nvGrpSpPr>
          <p:grpSpPr>
            <a:xfrm>
              <a:off x="1384940" y="5440170"/>
              <a:ext cx="987232" cy="972987"/>
              <a:chOff x="4652274" y="3279936"/>
              <a:chExt cx="939058" cy="925508"/>
            </a:xfrm>
          </p:grpSpPr>
          <p:cxnSp>
            <p:nvCxnSpPr>
              <p:cNvPr id="72" name="Straight Arrow Connector 71">
                <a:extLst>
                  <a:ext uri="{FF2B5EF4-FFF2-40B4-BE49-F238E27FC236}">
                    <a16:creationId xmlns:a16="http://schemas.microsoft.com/office/drawing/2014/main" id="{D26FBB5A-96FF-4FB9-B8DE-1244CC9E6131}"/>
                  </a:ext>
                </a:extLst>
              </p:cNvPr>
              <p:cNvCxnSpPr>
                <a:cxnSpLocks/>
              </p:cNvCxnSpPr>
              <p:nvPr/>
            </p:nvCxnSpPr>
            <p:spPr>
              <a:xfrm>
                <a:off x="4685312" y="4175874"/>
                <a:ext cx="906020" cy="0"/>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73" name="Straight Arrow Connector 72">
                <a:extLst>
                  <a:ext uri="{FF2B5EF4-FFF2-40B4-BE49-F238E27FC236}">
                    <a16:creationId xmlns:a16="http://schemas.microsoft.com/office/drawing/2014/main" id="{798D7E53-E43C-4BC7-B346-48D7F707E181}"/>
                  </a:ext>
                </a:extLst>
              </p:cNvPr>
              <p:cNvCxnSpPr>
                <a:cxnSpLocks/>
              </p:cNvCxnSpPr>
              <p:nvPr/>
            </p:nvCxnSpPr>
            <p:spPr>
              <a:xfrm flipV="1">
                <a:off x="4652274" y="3279936"/>
                <a:ext cx="465632" cy="925508"/>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F7E25135-60C5-474F-B448-F07644B04CB0}"/>
                    </a:ext>
                  </a:extLst>
                </p:cNvPr>
                <p:cNvSpPr txBox="1"/>
                <p:nvPr/>
              </p:nvSpPr>
              <p:spPr>
                <a:xfrm>
                  <a:off x="1073388" y="4538940"/>
                  <a:ext cx="1261862" cy="9236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i="1" smtClean="0">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i="1">
                                        <a:solidFill>
                                          <a:srgbClr val="C00000"/>
                                        </a:solidFill>
                                        <a:latin typeface="Cambria Math" panose="02040503050406030204" pitchFamily="18" charset="0"/>
                                      </a:rPr>
                                      <m:t>𝑡</m:t>
                                    </m:r>
                                  </m:sub>
                                </m:sSub>
                              </m:e>
                            </m:acc>
                          </m:e>
                        </m:acc>
                      </m:oMath>
                    </m:oMathPara>
                  </a14:m>
                  <a:endParaRPr lang="en-US" sz="4800" dirty="0">
                    <a:solidFill>
                      <a:srgbClr val="C00000"/>
                    </a:solidFill>
                  </a:endParaRPr>
                </a:p>
              </p:txBody>
            </p:sp>
          </mc:Choice>
          <mc:Fallback xmlns="">
            <p:sp>
              <p:nvSpPr>
                <p:cNvPr id="75" name="TextBox 74">
                  <a:extLst>
                    <a:ext uri="{FF2B5EF4-FFF2-40B4-BE49-F238E27FC236}">
                      <a16:creationId xmlns:a16="http://schemas.microsoft.com/office/drawing/2014/main" id="{F7E25135-60C5-474F-B448-F07644B04CB0}"/>
                    </a:ext>
                  </a:extLst>
                </p:cNvPr>
                <p:cNvSpPr txBox="1">
                  <a:spLocks noRot="1" noChangeAspect="1" noMove="1" noResize="1" noEditPoints="1" noAdjustHandles="1" noChangeArrowheads="1" noChangeShapeType="1" noTextEdit="1"/>
                </p:cNvSpPr>
                <p:nvPr/>
              </p:nvSpPr>
              <p:spPr>
                <a:xfrm>
                  <a:off x="1073388" y="4538940"/>
                  <a:ext cx="1261862" cy="923651"/>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5C87AA8E-55CC-4FBF-9188-872830EA81EA}"/>
                    </a:ext>
                  </a:extLst>
                </p:cNvPr>
                <p:cNvSpPr txBox="1"/>
                <p:nvPr/>
              </p:nvSpPr>
              <p:spPr>
                <a:xfrm>
                  <a:off x="1898986" y="5453019"/>
                  <a:ext cx="1261862" cy="9236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i="1" smtClean="0">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𝑥</m:t>
                                    </m:r>
                                  </m:sub>
                                </m:sSub>
                              </m:e>
                            </m:acc>
                          </m:e>
                        </m:acc>
                      </m:oMath>
                    </m:oMathPara>
                  </a14:m>
                  <a:endParaRPr lang="en-US" sz="4800" dirty="0">
                    <a:solidFill>
                      <a:srgbClr val="C00000"/>
                    </a:solidFill>
                  </a:endParaRPr>
                </a:p>
              </p:txBody>
            </p:sp>
          </mc:Choice>
          <mc:Fallback xmlns="">
            <p:sp>
              <p:nvSpPr>
                <p:cNvPr id="76" name="TextBox 75">
                  <a:extLst>
                    <a:ext uri="{FF2B5EF4-FFF2-40B4-BE49-F238E27FC236}">
                      <a16:creationId xmlns:a16="http://schemas.microsoft.com/office/drawing/2014/main" id="{5C87AA8E-55CC-4FBF-9188-872830EA81EA}"/>
                    </a:ext>
                  </a:extLst>
                </p:cNvPr>
                <p:cNvSpPr txBox="1">
                  <a:spLocks noRot="1" noChangeAspect="1" noMove="1" noResize="1" noEditPoints="1" noAdjustHandles="1" noChangeArrowheads="1" noChangeShapeType="1" noTextEdit="1"/>
                </p:cNvSpPr>
                <p:nvPr/>
              </p:nvSpPr>
              <p:spPr>
                <a:xfrm>
                  <a:off x="1898986" y="5453019"/>
                  <a:ext cx="1261862" cy="923651"/>
                </a:xfrm>
                <a:prstGeom prst="rect">
                  <a:avLst/>
                </a:prstGeom>
                <a:blipFill>
                  <a:blip r:embed="rId8"/>
                  <a:stretch>
                    <a:fillRect/>
                  </a:stretch>
                </a:blipFill>
              </p:spPr>
              <p:txBody>
                <a:bodyPr/>
                <a:lstStyle/>
                <a:p>
                  <a:r>
                    <a:rPr lang="en-CA">
                      <a:noFill/>
                    </a:rPr>
                    <a:t> </a:t>
                  </a:r>
                </a:p>
              </p:txBody>
            </p:sp>
          </mc:Fallback>
        </mc:AlternateContent>
      </p:grpSp>
      <p:pic>
        <p:nvPicPr>
          <p:cNvPr id="38" name="Picture 2" descr="Image result for sneeze icon">
            <a:extLst>
              <a:ext uri="{FF2B5EF4-FFF2-40B4-BE49-F238E27FC236}">
                <a16:creationId xmlns:a16="http://schemas.microsoft.com/office/drawing/2014/main" id="{E7478394-C4F0-4867-87E9-E9CDCBD3381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54448"/>
          <a:stretch/>
        </p:blipFill>
        <p:spPr bwMode="auto">
          <a:xfrm rot="1431413">
            <a:off x="405591" y="6055431"/>
            <a:ext cx="829544" cy="649239"/>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FF8ECAA0-6314-47D5-8297-82CFB789D719}"/>
              </a:ext>
            </a:extLst>
          </p:cNvPr>
          <p:cNvGrpSpPr/>
          <p:nvPr/>
        </p:nvGrpSpPr>
        <p:grpSpPr>
          <a:xfrm>
            <a:off x="1880240" y="3516120"/>
            <a:ext cx="984819" cy="1944537"/>
            <a:chOff x="1880240" y="3516120"/>
            <a:chExt cx="984819" cy="1944537"/>
          </a:xfrm>
        </p:grpSpPr>
        <p:cxnSp>
          <p:nvCxnSpPr>
            <p:cNvPr id="45" name="Straight Arrow Connector 44">
              <a:extLst>
                <a:ext uri="{FF2B5EF4-FFF2-40B4-BE49-F238E27FC236}">
                  <a16:creationId xmlns:a16="http://schemas.microsoft.com/office/drawing/2014/main" id="{96816C4C-523C-49DB-88E3-7CFB7C973DC8}"/>
                </a:ext>
              </a:extLst>
            </p:cNvPr>
            <p:cNvCxnSpPr>
              <a:cxnSpLocks/>
            </p:cNvCxnSpPr>
            <p:nvPr/>
          </p:nvCxnSpPr>
          <p:spPr>
            <a:xfrm flipV="1">
              <a:off x="1880240" y="4487670"/>
              <a:ext cx="489519" cy="972987"/>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ACB85E20-D241-44BD-8A94-D4371B01305A}"/>
                </a:ext>
              </a:extLst>
            </p:cNvPr>
            <p:cNvCxnSpPr>
              <a:cxnSpLocks/>
            </p:cNvCxnSpPr>
            <p:nvPr/>
          </p:nvCxnSpPr>
          <p:spPr>
            <a:xfrm flipV="1">
              <a:off x="2375540" y="3516120"/>
              <a:ext cx="489519" cy="972987"/>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16" name="Group 15">
            <a:extLst>
              <a:ext uri="{FF2B5EF4-FFF2-40B4-BE49-F238E27FC236}">
                <a16:creationId xmlns:a16="http://schemas.microsoft.com/office/drawing/2014/main" id="{3F355043-9CE5-454E-A09E-23FA4FBBC606}"/>
              </a:ext>
            </a:extLst>
          </p:cNvPr>
          <p:cNvGrpSpPr/>
          <p:nvPr/>
        </p:nvGrpSpPr>
        <p:grpSpPr>
          <a:xfrm>
            <a:off x="2810323" y="3476945"/>
            <a:ext cx="2390327" cy="0"/>
            <a:chOff x="2810323" y="3476945"/>
            <a:chExt cx="2390327" cy="0"/>
          </a:xfrm>
        </p:grpSpPr>
        <p:cxnSp>
          <p:nvCxnSpPr>
            <p:cNvPr id="49" name="Straight Arrow Connector 48">
              <a:extLst>
                <a:ext uri="{FF2B5EF4-FFF2-40B4-BE49-F238E27FC236}">
                  <a16:creationId xmlns:a16="http://schemas.microsoft.com/office/drawing/2014/main" id="{B9FEEE4A-92DA-4743-B70A-D19D50CDDBE3}"/>
                </a:ext>
              </a:extLst>
            </p:cNvPr>
            <p:cNvCxnSpPr>
              <a:cxnSpLocks/>
            </p:cNvCxnSpPr>
            <p:nvPr/>
          </p:nvCxnSpPr>
          <p:spPr>
            <a:xfrm>
              <a:off x="2810323" y="3476945"/>
              <a:ext cx="952499" cy="0"/>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51" name="Straight Arrow Connector 50">
              <a:extLst>
                <a:ext uri="{FF2B5EF4-FFF2-40B4-BE49-F238E27FC236}">
                  <a16:creationId xmlns:a16="http://schemas.microsoft.com/office/drawing/2014/main" id="{221D67AD-CE4A-411D-BAB0-592A119BCB02}"/>
                </a:ext>
              </a:extLst>
            </p:cNvPr>
            <p:cNvCxnSpPr>
              <a:cxnSpLocks/>
            </p:cNvCxnSpPr>
            <p:nvPr/>
          </p:nvCxnSpPr>
          <p:spPr>
            <a:xfrm>
              <a:off x="3743773" y="3476945"/>
              <a:ext cx="952499" cy="0"/>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52" name="Straight Arrow Connector 51">
              <a:extLst>
                <a:ext uri="{FF2B5EF4-FFF2-40B4-BE49-F238E27FC236}">
                  <a16:creationId xmlns:a16="http://schemas.microsoft.com/office/drawing/2014/main" id="{66BABED7-4259-4617-82CD-4360E5A87FBB}"/>
                </a:ext>
              </a:extLst>
            </p:cNvPr>
            <p:cNvCxnSpPr>
              <a:cxnSpLocks/>
            </p:cNvCxnSpPr>
            <p:nvPr/>
          </p:nvCxnSpPr>
          <p:spPr>
            <a:xfrm>
              <a:off x="4686748" y="3476945"/>
              <a:ext cx="513902" cy="0"/>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pic>
        <p:nvPicPr>
          <p:cNvPr id="43" name="Picture 2">
            <a:extLst>
              <a:ext uri="{FF2B5EF4-FFF2-40B4-BE49-F238E27FC236}">
                <a16:creationId xmlns:a16="http://schemas.microsoft.com/office/drawing/2014/main" id="{17AF9727-1324-4FB1-8737-2004DB241CA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9095" t="10139" b="5438"/>
          <a:stretch/>
        </p:blipFill>
        <p:spPr bwMode="auto">
          <a:xfrm>
            <a:off x="1046240" y="1027985"/>
            <a:ext cx="738292" cy="101127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Ford Mustang, Car, Racing Car, Sports Car, Automobile">
            <a:extLst>
              <a:ext uri="{FF2B5EF4-FFF2-40B4-BE49-F238E27FC236}">
                <a16:creationId xmlns:a16="http://schemas.microsoft.com/office/drawing/2014/main" id="{1548C11D-571E-4CAE-99FE-08F9EB65D8E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flipH="1">
            <a:off x="3064361" y="1264557"/>
            <a:ext cx="1432144" cy="707075"/>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Group 56">
            <a:extLst>
              <a:ext uri="{FF2B5EF4-FFF2-40B4-BE49-F238E27FC236}">
                <a16:creationId xmlns:a16="http://schemas.microsoft.com/office/drawing/2014/main" id="{C6C95E78-3C21-457C-8052-1978FAAE4CD1}"/>
              </a:ext>
            </a:extLst>
          </p:cNvPr>
          <p:cNvGrpSpPr/>
          <p:nvPr/>
        </p:nvGrpSpPr>
        <p:grpSpPr>
          <a:xfrm>
            <a:off x="4903755" y="3639976"/>
            <a:ext cx="876300" cy="876300"/>
            <a:chOff x="9944100" y="3981450"/>
            <a:chExt cx="876300" cy="876300"/>
          </a:xfrm>
        </p:grpSpPr>
        <p:sp>
          <p:nvSpPr>
            <p:cNvPr id="58" name="Rectangle 57">
              <a:extLst>
                <a:ext uri="{FF2B5EF4-FFF2-40B4-BE49-F238E27FC236}">
                  <a16:creationId xmlns:a16="http://schemas.microsoft.com/office/drawing/2014/main" id="{C15801F9-7E76-4CE1-BB26-3B549691E7CE}"/>
                </a:ext>
              </a:extLst>
            </p:cNvPr>
            <p:cNvSpPr/>
            <p:nvPr/>
          </p:nvSpPr>
          <p:spPr>
            <a:xfrm>
              <a:off x="10058400" y="4210050"/>
              <a:ext cx="628650" cy="628650"/>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9" name="Picture 4" descr="Image result for snap fingers icon">
              <a:extLst>
                <a:ext uri="{FF2B5EF4-FFF2-40B4-BE49-F238E27FC236}">
                  <a16:creationId xmlns:a16="http://schemas.microsoft.com/office/drawing/2014/main" id="{B91C55AF-AE53-4D10-A31D-3EDC5FBDAA0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44100" y="3981450"/>
              <a:ext cx="876300" cy="876300"/>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09E10FB-23EA-40F2-808E-5BD5F49AFB06}"/>
                  </a:ext>
                </a:extLst>
              </p:cNvPr>
              <p:cNvSpPr txBox="1"/>
              <p:nvPr/>
            </p:nvSpPr>
            <p:spPr>
              <a:xfrm>
                <a:off x="5733143" y="3294769"/>
                <a:ext cx="6458857" cy="13451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7200" b="0" i="1" smtClean="0">
                              <a:solidFill>
                                <a:srgbClr val="7030A0"/>
                              </a:solidFill>
                              <a:latin typeface="Cambria Math" panose="02040503050406030204" pitchFamily="18" charset="0"/>
                            </a:rPr>
                          </m:ctrlPr>
                        </m:accPr>
                        <m:e>
                          <m:r>
                            <a:rPr lang="en-US" sz="7200" b="0" i="1" smtClean="0">
                              <a:solidFill>
                                <a:srgbClr val="7030A0"/>
                              </a:solidFill>
                              <a:latin typeface="Cambria Math" panose="02040503050406030204" pitchFamily="18" charset="0"/>
                            </a:rPr>
                            <m:t>𝑆</m:t>
                          </m:r>
                        </m:e>
                      </m:acc>
                      <m:r>
                        <a:rPr lang="en-US" sz="7200" b="0" i="1" smtClean="0">
                          <a:solidFill>
                            <a:schemeClr val="tx1"/>
                          </a:solidFill>
                          <a:latin typeface="Cambria Math" panose="02040503050406030204" pitchFamily="18" charset="0"/>
                        </a:rPr>
                        <m:t>=3</m:t>
                      </m:r>
                      <m:acc>
                        <m:accPr>
                          <m:chr m:val="⃗"/>
                          <m:ctrlPr>
                            <a:rPr lang="en-US" sz="7200" b="0" i="1" smtClean="0">
                              <a:solidFill>
                                <a:srgbClr val="002060"/>
                              </a:solidFill>
                              <a:latin typeface="Cambria Math" panose="02040503050406030204" pitchFamily="18" charset="0"/>
                            </a:rPr>
                          </m:ctrlPr>
                        </m:accPr>
                        <m:e>
                          <m:sSub>
                            <m:sSubPr>
                              <m:ctrlPr>
                                <a:rPr lang="en-US" sz="7200" b="0" i="1" smtClean="0">
                                  <a:solidFill>
                                    <a:srgbClr val="002060"/>
                                  </a:solidFill>
                                  <a:latin typeface="Cambria Math" panose="02040503050406030204" pitchFamily="18" charset="0"/>
                                </a:rPr>
                              </m:ctrlPr>
                            </m:sSubPr>
                            <m:e>
                              <m:r>
                                <a:rPr lang="en-US" sz="7200" b="0" i="1" smtClean="0">
                                  <a:solidFill>
                                    <a:srgbClr val="002060"/>
                                  </a:solidFill>
                                  <a:latin typeface="Cambria Math" panose="02040503050406030204" pitchFamily="18" charset="0"/>
                                </a:rPr>
                                <m:t>𝑒</m:t>
                              </m:r>
                            </m:e>
                            <m:sub>
                              <m:r>
                                <a:rPr lang="en-US" sz="7200" b="0" i="1" smtClean="0">
                                  <a:solidFill>
                                    <a:srgbClr val="002060"/>
                                  </a:solidFill>
                                  <a:latin typeface="Cambria Math" panose="02040503050406030204" pitchFamily="18" charset="0"/>
                                </a:rPr>
                                <m:t>𝑡</m:t>
                              </m:r>
                            </m:sub>
                          </m:sSub>
                        </m:e>
                      </m:acc>
                      <m:r>
                        <a:rPr lang="en-US" sz="7200" b="0" i="1" smtClean="0">
                          <a:solidFill>
                            <a:schemeClr val="tx1"/>
                          </a:solidFill>
                          <a:latin typeface="Cambria Math" panose="02040503050406030204" pitchFamily="18" charset="0"/>
                        </a:rPr>
                        <m:t>+  4 </m:t>
                      </m:r>
                      <m:acc>
                        <m:accPr>
                          <m:chr m:val="⃗"/>
                          <m:ctrlPr>
                            <a:rPr lang="en-US" sz="7200" i="1" smtClean="0">
                              <a:solidFill>
                                <a:srgbClr val="002060"/>
                              </a:solidFill>
                              <a:latin typeface="Cambria Math" panose="02040503050406030204" pitchFamily="18" charset="0"/>
                            </a:rPr>
                          </m:ctrlPr>
                        </m:accPr>
                        <m:e>
                          <m:sSub>
                            <m:sSubPr>
                              <m:ctrlPr>
                                <a:rPr lang="en-US" sz="7200" i="1">
                                  <a:solidFill>
                                    <a:srgbClr val="002060"/>
                                  </a:solidFill>
                                  <a:latin typeface="Cambria Math" panose="02040503050406030204" pitchFamily="18" charset="0"/>
                                </a:rPr>
                              </m:ctrlPr>
                            </m:sSubPr>
                            <m:e>
                              <m:r>
                                <a:rPr lang="en-US" sz="7200" i="1">
                                  <a:solidFill>
                                    <a:srgbClr val="002060"/>
                                  </a:solidFill>
                                  <a:latin typeface="Cambria Math" panose="02040503050406030204" pitchFamily="18" charset="0"/>
                                </a:rPr>
                                <m:t>𝑒</m:t>
                              </m:r>
                            </m:e>
                            <m:sub>
                              <m:r>
                                <a:rPr lang="en-US" sz="7200" i="1">
                                  <a:solidFill>
                                    <a:srgbClr val="002060"/>
                                  </a:solidFill>
                                  <a:latin typeface="Cambria Math" panose="02040503050406030204" pitchFamily="18" charset="0"/>
                                </a:rPr>
                                <m:t>𝑥</m:t>
                              </m:r>
                            </m:sub>
                          </m:sSub>
                        </m:e>
                      </m:acc>
                    </m:oMath>
                  </m:oMathPara>
                </a14:m>
                <a:endParaRPr lang="en-US" sz="7200" dirty="0">
                  <a:solidFill>
                    <a:srgbClr val="002060"/>
                  </a:solidFill>
                </a:endParaRPr>
              </a:p>
            </p:txBody>
          </p:sp>
        </mc:Choice>
        <mc:Fallback xmlns="">
          <p:sp>
            <p:nvSpPr>
              <p:cNvPr id="36" name="TextBox 35">
                <a:extLst>
                  <a:ext uri="{FF2B5EF4-FFF2-40B4-BE49-F238E27FC236}">
                    <a16:creationId xmlns:a16="http://schemas.microsoft.com/office/drawing/2014/main" id="{A09E10FB-23EA-40F2-808E-5BD5F49AFB06}"/>
                  </a:ext>
                </a:extLst>
              </p:cNvPr>
              <p:cNvSpPr txBox="1">
                <a:spLocks noRot="1" noChangeAspect="1" noMove="1" noResize="1" noEditPoints="1" noAdjustHandles="1" noChangeArrowheads="1" noChangeShapeType="1" noTextEdit="1"/>
              </p:cNvSpPr>
              <p:nvPr/>
            </p:nvSpPr>
            <p:spPr>
              <a:xfrm>
                <a:off x="5733143" y="3294769"/>
                <a:ext cx="6458857" cy="1345112"/>
              </a:xfrm>
              <a:prstGeom prst="rect">
                <a:avLst/>
              </a:prstGeom>
              <a:blipFill>
                <a:blip r:embed="rId13"/>
                <a:stretch>
                  <a:fillRect/>
                </a:stretch>
              </a:blipFill>
            </p:spPr>
            <p:txBody>
              <a:bodyPr/>
              <a:lstStyle/>
              <a:p>
                <a:r>
                  <a:rPr lang="en-CA">
                    <a:noFill/>
                  </a:rPr>
                  <a:t> </a:t>
                </a:r>
              </a:p>
            </p:txBody>
          </p:sp>
        </mc:Fallback>
      </mc:AlternateContent>
      <p:grpSp>
        <p:nvGrpSpPr>
          <p:cNvPr id="6" name="Group 5">
            <a:extLst>
              <a:ext uri="{FF2B5EF4-FFF2-40B4-BE49-F238E27FC236}">
                <a16:creationId xmlns:a16="http://schemas.microsoft.com/office/drawing/2014/main" id="{B5F5E525-45DF-4E6B-8A6E-F2B791FFAD9B}"/>
              </a:ext>
            </a:extLst>
          </p:cNvPr>
          <p:cNvGrpSpPr/>
          <p:nvPr/>
        </p:nvGrpSpPr>
        <p:grpSpPr>
          <a:xfrm>
            <a:off x="435438" y="5387688"/>
            <a:ext cx="2825630" cy="1470312"/>
            <a:chOff x="435438" y="5387688"/>
            <a:chExt cx="2825630" cy="1470312"/>
          </a:xfrm>
        </p:grpSpPr>
        <p:grpSp>
          <p:nvGrpSpPr>
            <p:cNvPr id="3" name="Group 2">
              <a:extLst>
                <a:ext uri="{FF2B5EF4-FFF2-40B4-BE49-F238E27FC236}">
                  <a16:creationId xmlns:a16="http://schemas.microsoft.com/office/drawing/2014/main" id="{BA261D9D-CE7E-4E82-B40A-83ED0799807B}"/>
                </a:ext>
              </a:extLst>
            </p:cNvPr>
            <p:cNvGrpSpPr/>
            <p:nvPr/>
          </p:nvGrpSpPr>
          <p:grpSpPr>
            <a:xfrm>
              <a:off x="435438" y="5387688"/>
              <a:ext cx="928842" cy="1112637"/>
              <a:chOff x="-4949872" y="4265372"/>
              <a:chExt cx="1125177" cy="1347822"/>
            </a:xfrm>
          </p:grpSpPr>
          <p:cxnSp>
            <p:nvCxnSpPr>
              <p:cNvPr id="42" name="Straight Arrow Connector 41">
                <a:extLst>
                  <a:ext uri="{FF2B5EF4-FFF2-40B4-BE49-F238E27FC236}">
                    <a16:creationId xmlns:a16="http://schemas.microsoft.com/office/drawing/2014/main" id="{FDC09E36-BC1F-4465-B175-8819716CEC5B}"/>
                  </a:ext>
                </a:extLst>
              </p:cNvPr>
              <p:cNvCxnSpPr>
                <a:cxnSpLocks/>
              </p:cNvCxnSpPr>
              <p:nvPr/>
            </p:nvCxnSpPr>
            <p:spPr>
              <a:xfrm flipV="1">
                <a:off x="-3882385" y="4415928"/>
                <a:ext cx="0" cy="1197266"/>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0" name="Subtitle 2">
                    <a:extLst>
                      <a:ext uri="{FF2B5EF4-FFF2-40B4-BE49-F238E27FC236}">
                        <a16:creationId xmlns:a16="http://schemas.microsoft.com/office/drawing/2014/main" id="{9CBC9439-B6E9-4EEA-A65C-9409B1671A1A}"/>
                      </a:ext>
                    </a:extLst>
                  </p:cNvPr>
                  <p:cNvSpPr txBox="1">
                    <a:spLocks/>
                  </p:cNvSpPr>
                  <p:nvPr/>
                </p:nvSpPr>
                <p:spPr>
                  <a:xfrm>
                    <a:off x="-4949872" y="4265372"/>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𝑡</m:t>
                                  </m:r>
                                </m:sub>
                              </m:sSub>
                            </m:e>
                          </m:acc>
                        </m:oMath>
                      </m:oMathPara>
                    </a14:m>
                    <a:endParaRPr lang="en-US" sz="4800" dirty="0">
                      <a:solidFill>
                        <a:schemeClr val="accent6">
                          <a:lumMod val="50000"/>
                        </a:schemeClr>
                      </a:solidFill>
                    </a:endParaRPr>
                  </a:p>
                </p:txBody>
              </p:sp>
            </mc:Choice>
            <mc:Fallback xmlns="">
              <p:sp>
                <p:nvSpPr>
                  <p:cNvPr id="50" name="Subtitle 2">
                    <a:extLst>
                      <a:ext uri="{FF2B5EF4-FFF2-40B4-BE49-F238E27FC236}">
                        <a16:creationId xmlns:a16="http://schemas.microsoft.com/office/drawing/2014/main" id="{9CBC9439-B6E9-4EEA-A65C-9409B1671A1A}"/>
                      </a:ext>
                    </a:extLst>
                  </p:cNvPr>
                  <p:cNvSpPr txBox="1">
                    <a:spLocks noRot="1" noChangeAspect="1" noMove="1" noResize="1" noEditPoints="1" noAdjustHandles="1" noChangeArrowheads="1" noChangeShapeType="1" noTextEdit="1"/>
                  </p:cNvSpPr>
                  <p:nvPr/>
                </p:nvSpPr>
                <p:spPr>
                  <a:xfrm>
                    <a:off x="-4949872" y="4265372"/>
                    <a:ext cx="1125177" cy="863396"/>
                  </a:xfrm>
                  <a:prstGeom prst="rect">
                    <a:avLst/>
                  </a:prstGeom>
                  <a:blipFill>
                    <a:blip r:embed="rId14"/>
                    <a:stretch>
                      <a:fillRect/>
                    </a:stretch>
                  </a:blipFill>
                </p:spPr>
                <p:txBody>
                  <a:bodyPr/>
                  <a:lstStyle/>
                  <a:p>
                    <a:r>
                      <a:rPr lang="en-CA">
                        <a:noFill/>
                      </a:rPr>
                      <a:t> </a:t>
                    </a:r>
                  </a:p>
                </p:txBody>
              </p:sp>
            </mc:Fallback>
          </mc:AlternateContent>
        </p:grpSp>
        <p:grpSp>
          <p:nvGrpSpPr>
            <p:cNvPr id="2" name="Group 1">
              <a:extLst>
                <a:ext uri="{FF2B5EF4-FFF2-40B4-BE49-F238E27FC236}">
                  <a16:creationId xmlns:a16="http://schemas.microsoft.com/office/drawing/2014/main" id="{7CB2A0E2-C217-4CED-9A06-9C8134150369}"/>
                </a:ext>
              </a:extLst>
            </p:cNvPr>
            <p:cNvGrpSpPr/>
            <p:nvPr/>
          </p:nvGrpSpPr>
          <p:grpSpPr>
            <a:xfrm>
              <a:off x="1327156" y="6145260"/>
              <a:ext cx="1933912" cy="712740"/>
              <a:chOff x="-3869666" y="5183077"/>
              <a:chExt cx="2342695" cy="863396"/>
            </a:xfrm>
          </p:grpSpPr>
          <p:cxnSp>
            <p:nvCxnSpPr>
              <p:cNvPr id="55" name="Straight Arrow Connector 54">
                <a:extLst>
                  <a:ext uri="{FF2B5EF4-FFF2-40B4-BE49-F238E27FC236}">
                    <a16:creationId xmlns:a16="http://schemas.microsoft.com/office/drawing/2014/main" id="{EDEDE97C-8460-421D-891F-32327CE1A0FA}"/>
                  </a:ext>
                </a:extLst>
              </p:cNvPr>
              <p:cNvCxnSpPr>
                <a:cxnSpLocks/>
              </p:cNvCxnSpPr>
              <p:nvPr/>
            </p:nvCxnSpPr>
            <p:spPr>
              <a:xfrm>
                <a:off x="-3869666" y="5598322"/>
                <a:ext cx="1173791"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60" name="Subtitle 2">
                    <a:extLst>
                      <a:ext uri="{FF2B5EF4-FFF2-40B4-BE49-F238E27FC236}">
                        <a16:creationId xmlns:a16="http://schemas.microsoft.com/office/drawing/2014/main" id="{A44C609F-D635-4FAB-85AB-CE7D0CCCAFB7}"/>
                      </a:ext>
                    </a:extLst>
                  </p:cNvPr>
                  <p:cNvSpPr txBox="1">
                    <a:spLocks/>
                  </p:cNvSpPr>
                  <p:nvPr/>
                </p:nvSpPr>
                <p:spPr>
                  <a:xfrm>
                    <a:off x="-2652148" y="5183077"/>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oMath>
                      </m:oMathPara>
                    </a14:m>
                    <a:endParaRPr lang="en-US" sz="4800" dirty="0">
                      <a:solidFill>
                        <a:srgbClr val="002060"/>
                      </a:solidFill>
                    </a:endParaRPr>
                  </a:p>
                </p:txBody>
              </p:sp>
            </mc:Choice>
            <mc:Fallback xmlns="">
              <p:sp>
                <p:nvSpPr>
                  <p:cNvPr id="60" name="Subtitle 2">
                    <a:extLst>
                      <a:ext uri="{FF2B5EF4-FFF2-40B4-BE49-F238E27FC236}">
                        <a16:creationId xmlns:a16="http://schemas.microsoft.com/office/drawing/2014/main" id="{A44C609F-D635-4FAB-85AB-CE7D0CCCAFB7}"/>
                      </a:ext>
                    </a:extLst>
                  </p:cNvPr>
                  <p:cNvSpPr txBox="1">
                    <a:spLocks noRot="1" noChangeAspect="1" noMove="1" noResize="1" noEditPoints="1" noAdjustHandles="1" noChangeArrowheads="1" noChangeShapeType="1" noTextEdit="1"/>
                  </p:cNvSpPr>
                  <p:nvPr/>
                </p:nvSpPr>
                <p:spPr>
                  <a:xfrm>
                    <a:off x="-2652148" y="5183077"/>
                    <a:ext cx="1125177" cy="863396"/>
                  </a:xfrm>
                  <a:prstGeom prst="rect">
                    <a:avLst/>
                  </a:prstGeom>
                  <a:blipFill>
                    <a:blip r:embed="rId15"/>
                    <a:stretch>
                      <a:fillRect/>
                    </a:stretch>
                  </a:blipFill>
                </p:spPr>
                <p:txBody>
                  <a:bodyPr/>
                  <a:lstStyle/>
                  <a:p>
                    <a:r>
                      <a:rPr lang="en-CA">
                        <a:noFill/>
                      </a:rPr>
                      <a:t> </a:t>
                    </a:r>
                  </a:p>
                </p:txBody>
              </p:sp>
            </mc:Fallback>
          </mc:AlternateContent>
        </p:grpSp>
      </p:grpSp>
      <p:grpSp>
        <p:nvGrpSpPr>
          <p:cNvPr id="61" name="Group 60">
            <a:extLst>
              <a:ext uri="{FF2B5EF4-FFF2-40B4-BE49-F238E27FC236}">
                <a16:creationId xmlns:a16="http://schemas.microsoft.com/office/drawing/2014/main" id="{41AB3905-D7F0-4B24-A7F9-2209E5488EA0}"/>
              </a:ext>
            </a:extLst>
          </p:cNvPr>
          <p:cNvGrpSpPr/>
          <p:nvPr/>
        </p:nvGrpSpPr>
        <p:grpSpPr>
          <a:xfrm>
            <a:off x="1315058" y="3622305"/>
            <a:ext cx="3831573" cy="5805"/>
            <a:chOff x="301598" y="1598509"/>
            <a:chExt cx="4641476" cy="7032"/>
          </a:xfrm>
        </p:grpSpPr>
        <p:cxnSp>
          <p:nvCxnSpPr>
            <p:cNvPr id="62" name="Straight Arrow Connector 61">
              <a:extLst>
                <a:ext uri="{FF2B5EF4-FFF2-40B4-BE49-F238E27FC236}">
                  <a16:creationId xmlns:a16="http://schemas.microsoft.com/office/drawing/2014/main" id="{B34F0253-CD6C-495B-B237-C6632BEB615D}"/>
                </a:ext>
              </a:extLst>
            </p:cNvPr>
            <p:cNvCxnSpPr>
              <a:cxnSpLocks/>
            </p:cNvCxnSpPr>
            <p:nvPr/>
          </p:nvCxnSpPr>
          <p:spPr>
            <a:xfrm>
              <a:off x="301598" y="1605541"/>
              <a:ext cx="1173791"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63" name="Straight Arrow Connector 62">
              <a:extLst>
                <a:ext uri="{FF2B5EF4-FFF2-40B4-BE49-F238E27FC236}">
                  <a16:creationId xmlns:a16="http://schemas.microsoft.com/office/drawing/2014/main" id="{78568A5B-772B-4B64-B0FB-B75509D289A4}"/>
                </a:ext>
              </a:extLst>
            </p:cNvPr>
            <p:cNvCxnSpPr>
              <a:cxnSpLocks/>
            </p:cNvCxnSpPr>
            <p:nvPr/>
          </p:nvCxnSpPr>
          <p:spPr>
            <a:xfrm>
              <a:off x="1466872" y="1603197"/>
              <a:ext cx="1173791"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64" name="Straight Arrow Connector 63">
              <a:extLst>
                <a:ext uri="{FF2B5EF4-FFF2-40B4-BE49-F238E27FC236}">
                  <a16:creationId xmlns:a16="http://schemas.microsoft.com/office/drawing/2014/main" id="{A6575EA6-151C-4E78-841D-46177E42E1F7}"/>
                </a:ext>
              </a:extLst>
            </p:cNvPr>
            <p:cNvCxnSpPr>
              <a:cxnSpLocks/>
            </p:cNvCxnSpPr>
            <p:nvPr/>
          </p:nvCxnSpPr>
          <p:spPr>
            <a:xfrm>
              <a:off x="2632145" y="1600853"/>
              <a:ext cx="1173791"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65" name="Straight Arrow Connector 64">
              <a:extLst>
                <a:ext uri="{FF2B5EF4-FFF2-40B4-BE49-F238E27FC236}">
                  <a16:creationId xmlns:a16="http://schemas.microsoft.com/office/drawing/2014/main" id="{B6819F39-6C21-46C6-9B67-D7F3CE08327F}"/>
                </a:ext>
              </a:extLst>
            </p:cNvPr>
            <p:cNvCxnSpPr>
              <a:cxnSpLocks/>
            </p:cNvCxnSpPr>
            <p:nvPr/>
          </p:nvCxnSpPr>
          <p:spPr>
            <a:xfrm>
              <a:off x="3769283" y="1598509"/>
              <a:ext cx="1173791"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69" name="Group 68">
            <a:extLst>
              <a:ext uri="{FF2B5EF4-FFF2-40B4-BE49-F238E27FC236}">
                <a16:creationId xmlns:a16="http://schemas.microsoft.com/office/drawing/2014/main" id="{389992C2-2E47-4903-B44C-10A7AFCD8B65}"/>
              </a:ext>
            </a:extLst>
          </p:cNvPr>
          <p:cNvGrpSpPr/>
          <p:nvPr/>
        </p:nvGrpSpPr>
        <p:grpSpPr>
          <a:xfrm>
            <a:off x="1319560" y="3583491"/>
            <a:ext cx="1935" cy="1965779"/>
            <a:chOff x="4921256" y="1509287"/>
            <a:chExt cx="2344" cy="2381298"/>
          </a:xfrm>
        </p:grpSpPr>
        <p:cxnSp>
          <p:nvCxnSpPr>
            <p:cNvPr id="70" name="Straight Arrow Connector 69">
              <a:extLst>
                <a:ext uri="{FF2B5EF4-FFF2-40B4-BE49-F238E27FC236}">
                  <a16:creationId xmlns:a16="http://schemas.microsoft.com/office/drawing/2014/main" id="{595B0796-4A10-45E0-9BBA-32EA3F714F02}"/>
                </a:ext>
              </a:extLst>
            </p:cNvPr>
            <p:cNvCxnSpPr>
              <a:cxnSpLocks/>
            </p:cNvCxnSpPr>
            <p:nvPr/>
          </p:nvCxnSpPr>
          <p:spPr>
            <a:xfrm flipV="1">
              <a:off x="4923600" y="2693319"/>
              <a:ext cx="0" cy="1197266"/>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77" name="Straight Arrow Connector 76">
              <a:extLst>
                <a:ext uri="{FF2B5EF4-FFF2-40B4-BE49-F238E27FC236}">
                  <a16:creationId xmlns:a16="http://schemas.microsoft.com/office/drawing/2014/main" id="{86385E60-7C74-4D04-9992-B414F94150BF}"/>
                </a:ext>
              </a:extLst>
            </p:cNvPr>
            <p:cNvCxnSpPr>
              <a:cxnSpLocks/>
            </p:cNvCxnSpPr>
            <p:nvPr/>
          </p:nvCxnSpPr>
          <p:spPr>
            <a:xfrm flipV="1">
              <a:off x="4921256" y="1509287"/>
              <a:ext cx="0" cy="1197266"/>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78" name="Subtitle 2">
                <a:extLst>
                  <a:ext uri="{FF2B5EF4-FFF2-40B4-BE49-F238E27FC236}">
                    <a16:creationId xmlns:a16="http://schemas.microsoft.com/office/drawing/2014/main" id="{1D00BAC8-72E6-4E53-91FA-76BD876846FE}"/>
                  </a:ext>
                </a:extLst>
              </p:cNvPr>
              <p:cNvSpPr txBox="1">
                <a:spLocks/>
              </p:cNvSpPr>
              <p:nvPr/>
            </p:nvSpPr>
            <p:spPr>
              <a:xfrm>
                <a:off x="7338528" y="5902001"/>
                <a:ext cx="4038600" cy="1123950"/>
              </a:xfrm>
              <a:prstGeom prst="rect">
                <a:avLst/>
              </a:prstGeom>
              <a:solidFill>
                <a:schemeClr val="bg1"/>
              </a:solidFill>
              <a:effectLst>
                <a:softEdge rad="127000"/>
              </a:effectLst>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
                    </m:oMathParaPr>
                    <m:oMath xmlns:m="http://schemas.openxmlformats.org/officeDocument/2006/math">
                      <m:r>
                        <a:rPr lang="en-US" sz="6000" b="1" i="1" smtClean="0">
                          <a:solidFill>
                            <a:srgbClr val="FFC000"/>
                          </a:solidFill>
                          <a:latin typeface="Cambria Math" panose="02040503050406030204" pitchFamily="18" charset="0"/>
                        </a:rPr>
                        <m:t> </m:t>
                      </m:r>
                      <m:r>
                        <a:rPr lang="en-US" sz="6000" b="1" i="1" smtClean="0">
                          <a:solidFill>
                            <a:srgbClr val="FFC000"/>
                          </a:solidFill>
                          <a:latin typeface="Cambria Math" panose="02040503050406030204" pitchFamily="18" charset="0"/>
                        </a:rPr>
                        <m:t>𝑰𝒏𝒗𝒂𝒓𝒊𝒂𝒏𝒄𝒆</m:t>
                      </m:r>
                    </m:oMath>
                  </m:oMathPara>
                </a14:m>
                <a:endParaRPr lang="en-US" sz="6000" b="1" dirty="0">
                  <a:solidFill>
                    <a:srgbClr val="FFC000"/>
                  </a:solidFill>
                </a:endParaRPr>
              </a:p>
            </p:txBody>
          </p:sp>
        </mc:Choice>
        <mc:Fallback xmlns="">
          <p:sp>
            <p:nvSpPr>
              <p:cNvPr id="78" name="Subtitle 2">
                <a:extLst>
                  <a:ext uri="{FF2B5EF4-FFF2-40B4-BE49-F238E27FC236}">
                    <a16:creationId xmlns:a16="http://schemas.microsoft.com/office/drawing/2014/main" id="{1D00BAC8-72E6-4E53-91FA-76BD876846FE}"/>
                  </a:ext>
                </a:extLst>
              </p:cNvPr>
              <p:cNvSpPr txBox="1">
                <a:spLocks noRot="1" noChangeAspect="1" noMove="1" noResize="1" noEditPoints="1" noAdjustHandles="1" noChangeArrowheads="1" noChangeShapeType="1" noTextEdit="1"/>
              </p:cNvSpPr>
              <p:nvPr/>
            </p:nvSpPr>
            <p:spPr>
              <a:xfrm>
                <a:off x="7338528" y="5902001"/>
                <a:ext cx="4038600" cy="1123950"/>
              </a:xfrm>
              <a:prstGeom prst="rect">
                <a:avLst/>
              </a:prstGeom>
              <a:blipFill>
                <a:blip r:embed="rId16"/>
                <a:stretch>
                  <a:fillRect l="-1813" r="-1360"/>
                </a:stretch>
              </a:blipFill>
              <a:effectLst>
                <a:softEdge rad="127000"/>
              </a:effectLst>
            </p:spPr>
            <p:txBody>
              <a:bodyPr/>
              <a:lstStyle/>
              <a:p>
                <a:r>
                  <a:rPr lang="en-CA">
                    <a:noFill/>
                  </a:rPr>
                  <a:t> </a:t>
                </a:r>
              </a:p>
            </p:txBody>
          </p:sp>
        </mc:Fallback>
      </mc:AlternateContent>
      <p:sp>
        <p:nvSpPr>
          <p:cNvPr id="53" name="Subtitle 2">
            <a:extLst>
              <a:ext uri="{FF2B5EF4-FFF2-40B4-BE49-F238E27FC236}">
                <a16:creationId xmlns:a16="http://schemas.microsoft.com/office/drawing/2014/main" id="{F24FBB6D-16E6-4956-AEE5-422E7493B892}"/>
              </a:ext>
            </a:extLst>
          </p:cNvPr>
          <p:cNvSpPr txBox="1">
            <a:spLocks/>
          </p:cNvSpPr>
          <p:nvPr/>
        </p:nvSpPr>
        <p:spPr>
          <a:xfrm>
            <a:off x="6449159" y="696221"/>
            <a:ext cx="5486399" cy="18798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t>An arrow joining </a:t>
            </a:r>
            <a:br>
              <a:rPr lang="en-US" sz="4000" dirty="0"/>
            </a:br>
            <a:r>
              <a:rPr lang="en-US" sz="4000" dirty="0"/>
              <a:t>two points (two “events”) </a:t>
            </a:r>
            <a:br>
              <a:rPr lang="en-US" sz="4000" dirty="0"/>
            </a:br>
            <a:r>
              <a:rPr lang="en-US" sz="4000" dirty="0"/>
              <a:t>in a spacetime diagram</a:t>
            </a:r>
          </a:p>
        </p:txBody>
      </p:sp>
      <p:grpSp>
        <p:nvGrpSpPr>
          <p:cNvPr id="9" name="Group 8">
            <a:extLst>
              <a:ext uri="{FF2B5EF4-FFF2-40B4-BE49-F238E27FC236}">
                <a16:creationId xmlns:a16="http://schemas.microsoft.com/office/drawing/2014/main" id="{F214A6AC-EFAD-46B8-900F-7A5C842FA826}"/>
              </a:ext>
            </a:extLst>
          </p:cNvPr>
          <p:cNvGrpSpPr/>
          <p:nvPr/>
        </p:nvGrpSpPr>
        <p:grpSpPr>
          <a:xfrm>
            <a:off x="6371256" y="2649894"/>
            <a:ext cx="2660777" cy="3321698"/>
            <a:chOff x="6371256" y="2649894"/>
            <a:chExt cx="2660777" cy="3321698"/>
          </a:xfrm>
        </p:grpSpPr>
        <p:sp>
          <p:nvSpPr>
            <p:cNvPr id="7" name="Rectangle 6">
              <a:extLst>
                <a:ext uri="{FF2B5EF4-FFF2-40B4-BE49-F238E27FC236}">
                  <a16:creationId xmlns:a16="http://schemas.microsoft.com/office/drawing/2014/main" id="{A8246811-BB3A-42A9-A640-11A07565A6D0}"/>
                </a:ext>
              </a:extLst>
            </p:cNvPr>
            <p:cNvSpPr/>
            <p:nvPr/>
          </p:nvSpPr>
          <p:spPr>
            <a:xfrm>
              <a:off x="7445829" y="3470988"/>
              <a:ext cx="1586204" cy="2500604"/>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Subtitle 2">
              <a:extLst>
                <a:ext uri="{FF2B5EF4-FFF2-40B4-BE49-F238E27FC236}">
                  <a16:creationId xmlns:a16="http://schemas.microsoft.com/office/drawing/2014/main" id="{B34D854E-2211-4ACA-9501-9869FAE918E4}"/>
                </a:ext>
              </a:extLst>
            </p:cNvPr>
            <p:cNvSpPr txBox="1">
              <a:spLocks/>
            </p:cNvSpPr>
            <p:nvPr/>
          </p:nvSpPr>
          <p:spPr>
            <a:xfrm>
              <a:off x="6371256" y="2649894"/>
              <a:ext cx="2604794" cy="721568"/>
            </a:xfrm>
            <a:prstGeom prst="rect">
              <a:avLst/>
            </a:prstGeom>
            <a:solidFill>
              <a:schemeClr val="bg1"/>
            </a:solidFill>
            <a:effectLst>
              <a:softEdge rad="127000"/>
            </a:effectLst>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6000" b="1" i="0" dirty="0">
                  <a:solidFill>
                    <a:srgbClr val="00B050"/>
                  </a:solidFill>
                </a:rPr>
                <a:t>same</a:t>
              </a:r>
              <a:endParaRPr lang="en-US" sz="6000" b="1" dirty="0">
                <a:solidFill>
                  <a:srgbClr val="00B050"/>
                </a:solidFill>
              </a:endParaRPr>
            </a:p>
          </p:txBody>
        </p:sp>
      </p:grpSp>
      <p:grpSp>
        <p:nvGrpSpPr>
          <p:cNvPr id="10" name="Group 9">
            <a:extLst>
              <a:ext uri="{FF2B5EF4-FFF2-40B4-BE49-F238E27FC236}">
                <a16:creationId xmlns:a16="http://schemas.microsoft.com/office/drawing/2014/main" id="{814D3F5A-8B61-4B9C-8FD0-F98E8D0BBFCC}"/>
              </a:ext>
            </a:extLst>
          </p:cNvPr>
          <p:cNvGrpSpPr/>
          <p:nvPr/>
        </p:nvGrpSpPr>
        <p:grpSpPr>
          <a:xfrm>
            <a:off x="9386596" y="2653004"/>
            <a:ext cx="3175519" cy="3340360"/>
            <a:chOff x="9386596" y="2653004"/>
            <a:chExt cx="3175519" cy="3340360"/>
          </a:xfrm>
        </p:grpSpPr>
        <p:sp>
          <p:nvSpPr>
            <p:cNvPr id="79" name="Rectangle 78">
              <a:extLst>
                <a:ext uri="{FF2B5EF4-FFF2-40B4-BE49-F238E27FC236}">
                  <a16:creationId xmlns:a16="http://schemas.microsoft.com/office/drawing/2014/main" id="{9A4F72E4-C640-4C0E-8B16-A9DA309151FD}"/>
                </a:ext>
              </a:extLst>
            </p:cNvPr>
            <p:cNvSpPr/>
            <p:nvPr/>
          </p:nvSpPr>
          <p:spPr>
            <a:xfrm>
              <a:off x="9800254" y="3492760"/>
              <a:ext cx="2335763" cy="250060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1" name="Subtitle 2">
              <a:extLst>
                <a:ext uri="{FF2B5EF4-FFF2-40B4-BE49-F238E27FC236}">
                  <a16:creationId xmlns:a16="http://schemas.microsoft.com/office/drawing/2014/main" id="{63CA8B49-B928-4E58-93C0-FDD2165B5521}"/>
                </a:ext>
              </a:extLst>
            </p:cNvPr>
            <p:cNvSpPr txBox="1">
              <a:spLocks/>
            </p:cNvSpPr>
            <p:nvPr/>
          </p:nvSpPr>
          <p:spPr>
            <a:xfrm>
              <a:off x="9386596" y="2653004"/>
              <a:ext cx="3175519" cy="721568"/>
            </a:xfrm>
            <a:prstGeom prst="rect">
              <a:avLst/>
            </a:prstGeom>
            <a:solidFill>
              <a:schemeClr val="bg1"/>
            </a:solidFill>
            <a:effectLst>
              <a:softEdge rad="127000"/>
            </a:effectLst>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800" b="1" i="0" dirty="0">
                  <a:solidFill>
                    <a:srgbClr val="FF0000"/>
                  </a:solidFill>
                </a:rPr>
                <a:t>different</a:t>
              </a:r>
              <a:endParaRPr lang="en-US" sz="4800" b="1" dirty="0">
                <a:solidFill>
                  <a:srgbClr val="FF0000"/>
                </a:solidFill>
              </a:endParaRPr>
            </a:p>
          </p:txBody>
        </p:sp>
      </p:grpSp>
    </p:spTree>
    <p:custDataLst>
      <p:tags r:id="rId1"/>
    </p:custDataLst>
    <p:extLst>
      <p:ext uri="{BB962C8B-B14F-4D97-AF65-F5344CB8AC3E}">
        <p14:creationId xmlns:p14="http://schemas.microsoft.com/office/powerpoint/2010/main" val="2932809154"/>
      </p:ext>
    </p:extLst>
  </p:cSld>
  <p:clrMapOvr>
    <a:masterClrMapping/>
  </p:clrMapOvr>
  <mc:AlternateContent xmlns:mc="http://schemas.openxmlformats.org/markup-compatibility/2006" xmlns:p14="http://schemas.microsoft.com/office/powerpoint/2010/main">
    <mc:Choice Requires="p14">
      <p:transition spd="slow" p14:dur="2000" advTm="45461"/>
    </mc:Choice>
    <mc:Fallback xmlns="">
      <p:transition spd="slow" advTm="4546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down)">
                                      <p:cBhvr>
                                        <p:cTn id="11" dur="500"/>
                                        <p:tgtEl>
                                          <p:spTgt spid="4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wipe(down)">
                                      <p:cBhvr>
                                        <p:cTn id="21" dur="500"/>
                                        <p:tgtEl>
                                          <p:spTgt spid="69"/>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wipe(left)">
                                      <p:cBhvr>
                                        <p:cTn id="25" dur="500"/>
                                        <p:tgtEl>
                                          <p:spTgt spid="61"/>
                                        </p:tgtEl>
                                      </p:cBhvr>
                                    </p:animEffect>
                                  </p:childTnLst>
                                </p:cTn>
                              </p:par>
                            </p:childTnLst>
                          </p:cTn>
                        </p:par>
                        <p:par>
                          <p:cTn id="26" fill="hold">
                            <p:stCondLst>
                              <p:cond delay="1000"/>
                            </p:stCondLst>
                            <p:childTnLst>
                              <p:par>
                                <p:cTn id="27" presetID="1" presetClass="entr" presetSubtype="0" fill="hold" grpId="0" nodeType="after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down)">
                                      <p:cBhvr>
                                        <p:cTn id="38" dur="500"/>
                                        <p:tgtEl>
                                          <p:spTgt spid="14"/>
                                        </p:tgtEl>
                                      </p:cBhvr>
                                    </p:animEffect>
                                  </p:childTnLst>
                                </p:cTn>
                              </p:par>
                            </p:childTnLst>
                          </p:cTn>
                        </p:par>
                        <p:par>
                          <p:cTn id="39" fill="hold">
                            <p:stCondLst>
                              <p:cond delay="500"/>
                            </p:stCondLst>
                            <p:childTnLst>
                              <p:par>
                                <p:cTn id="40" presetID="22" presetClass="entr" presetSubtype="8" fill="hold"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childTnLst>
                          </p:cTn>
                        </p:par>
                        <p:par>
                          <p:cTn id="43" fill="hold">
                            <p:stCondLst>
                              <p:cond delay="1000"/>
                            </p:stCondLst>
                            <p:childTnLst>
                              <p:par>
                                <p:cTn id="44" presetID="1" presetClass="entr" presetSubtype="0" fill="hold" grpId="0" nodeType="afterEffect">
                                  <p:stCondLst>
                                    <p:cond delay="0"/>
                                  </p:stCondLst>
                                  <p:childTnLst>
                                    <p:set>
                                      <p:cBhvr>
                                        <p:cTn id="45" dur="1" fill="hold">
                                          <p:stCondLst>
                                            <p:cond delay="0"/>
                                          </p:stCondLst>
                                        </p:cTn>
                                        <p:tgtEl>
                                          <p:spTgt spid="74"/>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500"/>
                                        <p:tgtEl>
                                          <p:spTgt spid="1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78"/>
                                        </p:tgtEl>
                                        <p:attrNameLst>
                                          <p:attrName>style.visibility</p:attrName>
                                        </p:attrNameLst>
                                      </p:cBhvr>
                                      <p:to>
                                        <p:strVal val="visible"/>
                                      </p:to>
                                    </p:set>
                                    <p:animEffect transition="in" filter="fade">
                                      <p:cBhvr>
                                        <p:cTn id="60"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36" grpId="0"/>
      <p:bldP spid="78" grpId="0" animBg="1"/>
      <p:bldP spid="5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BEFD07-8D4D-4BE8-9F18-30905C627C98}"/>
              </a:ext>
            </a:extLst>
          </p:cNvPr>
          <p:cNvSpPr txBox="1">
            <a:spLocks/>
          </p:cNvSpPr>
          <p:nvPr/>
        </p:nvSpPr>
        <p:spPr>
          <a:xfrm>
            <a:off x="-10447" y="-460888"/>
            <a:ext cx="11916697" cy="177533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0070C0"/>
                </a:solidFill>
              </a:rPr>
              <a:t>Spacetime Separation Vector</a:t>
            </a:r>
          </a:p>
        </p:txBody>
      </p:sp>
      <p:pic>
        <p:nvPicPr>
          <p:cNvPr id="15" name="Picture 14">
            <a:extLst>
              <a:ext uri="{FF2B5EF4-FFF2-40B4-BE49-F238E27FC236}">
                <a16:creationId xmlns:a16="http://schemas.microsoft.com/office/drawing/2014/main" id="{0604529F-8100-47DF-98EA-EB42C5956320}"/>
              </a:ext>
            </a:extLst>
          </p:cNvPr>
          <p:cNvPicPr>
            <a:picLocks noChangeAspect="1"/>
          </p:cNvPicPr>
          <p:nvPr/>
        </p:nvPicPr>
        <p:blipFill rotWithShape="1">
          <a:blip r:embed="rId4"/>
          <a:srcRect l="1" t="1160" r="19350" b="-3981"/>
          <a:stretch/>
        </p:blipFill>
        <p:spPr>
          <a:xfrm>
            <a:off x="206740" y="1028700"/>
            <a:ext cx="7927610" cy="5905500"/>
          </a:xfrm>
          <a:prstGeom prst="rect">
            <a:avLst/>
          </a:prstGeom>
        </p:spPr>
      </p:pic>
      <p:cxnSp>
        <p:nvCxnSpPr>
          <p:cNvPr id="11" name="Straight Arrow Connector 10">
            <a:extLst>
              <a:ext uri="{FF2B5EF4-FFF2-40B4-BE49-F238E27FC236}">
                <a16:creationId xmlns:a16="http://schemas.microsoft.com/office/drawing/2014/main" id="{C4B9501B-D8FD-4CC1-86D7-503FC38E83BF}"/>
              </a:ext>
            </a:extLst>
          </p:cNvPr>
          <p:cNvCxnSpPr>
            <a:cxnSpLocks/>
          </p:cNvCxnSpPr>
          <p:nvPr/>
        </p:nvCxnSpPr>
        <p:spPr>
          <a:xfrm flipV="1">
            <a:off x="2323952" y="933450"/>
            <a:ext cx="0" cy="5753726"/>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0C7C9EB9-DF88-40CB-ACF0-359B4CA2CE8D}"/>
              </a:ext>
            </a:extLst>
          </p:cNvPr>
          <p:cNvCxnSpPr>
            <a:cxnSpLocks/>
          </p:cNvCxnSpPr>
          <p:nvPr/>
        </p:nvCxnSpPr>
        <p:spPr>
          <a:xfrm>
            <a:off x="323851" y="6346950"/>
            <a:ext cx="7981950"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nvGrpSpPr>
          <p:cNvPr id="61" name="Group 60">
            <a:extLst>
              <a:ext uri="{FF2B5EF4-FFF2-40B4-BE49-F238E27FC236}">
                <a16:creationId xmlns:a16="http://schemas.microsoft.com/office/drawing/2014/main" id="{1F37151D-0003-459D-9DE9-DC60385E5485}"/>
              </a:ext>
            </a:extLst>
          </p:cNvPr>
          <p:cNvGrpSpPr/>
          <p:nvPr/>
        </p:nvGrpSpPr>
        <p:grpSpPr>
          <a:xfrm>
            <a:off x="2198843" y="1691640"/>
            <a:ext cx="240004" cy="3736906"/>
            <a:chOff x="3135468" y="1691640"/>
            <a:chExt cx="240004" cy="3736906"/>
          </a:xfrm>
        </p:grpSpPr>
        <p:cxnSp>
          <p:nvCxnSpPr>
            <p:cNvPr id="53" name="Straight Connector 52">
              <a:extLst>
                <a:ext uri="{FF2B5EF4-FFF2-40B4-BE49-F238E27FC236}">
                  <a16:creationId xmlns:a16="http://schemas.microsoft.com/office/drawing/2014/main" id="{9E0FA3BA-5F5A-4FA0-8F79-D83CCBE60F8E}"/>
                </a:ext>
              </a:extLst>
            </p:cNvPr>
            <p:cNvCxnSpPr>
              <a:cxnSpLocks/>
            </p:cNvCxnSpPr>
            <p:nvPr/>
          </p:nvCxnSpPr>
          <p:spPr>
            <a:xfrm rot="16200000">
              <a:off x="3255470" y="1571638"/>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EEA2133-5100-4A28-8170-F0495D3389E2}"/>
                </a:ext>
              </a:extLst>
            </p:cNvPr>
            <p:cNvCxnSpPr>
              <a:cxnSpLocks/>
            </p:cNvCxnSpPr>
            <p:nvPr/>
          </p:nvCxnSpPr>
          <p:spPr>
            <a:xfrm rot="16200000">
              <a:off x="3255470" y="3436621"/>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9DFF059-D453-452D-A101-BE6DD32DC3DA}"/>
                </a:ext>
              </a:extLst>
            </p:cNvPr>
            <p:cNvCxnSpPr>
              <a:cxnSpLocks/>
            </p:cNvCxnSpPr>
            <p:nvPr/>
          </p:nvCxnSpPr>
          <p:spPr>
            <a:xfrm rot="16200000">
              <a:off x="3255471" y="2504384"/>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77F9A9A-07F9-41C0-AED4-52139A751EF1}"/>
                </a:ext>
              </a:extLst>
            </p:cNvPr>
            <p:cNvCxnSpPr>
              <a:cxnSpLocks/>
            </p:cNvCxnSpPr>
            <p:nvPr/>
          </p:nvCxnSpPr>
          <p:spPr>
            <a:xfrm rot="16200000">
              <a:off x="3255470" y="4375798"/>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96AE569-68D7-4971-96EC-29DA6C3528C4}"/>
                </a:ext>
              </a:extLst>
            </p:cNvPr>
            <p:cNvCxnSpPr>
              <a:cxnSpLocks/>
            </p:cNvCxnSpPr>
            <p:nvPr/>
          </p:nvCxnSpPr>
          <p:spPr>
            <a:xfrm rot="16200000">
              <a:off x="3255471" y="5308544"/>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 name="Subtitle 2">
                <a:extLst>
                  <a:ext uri="{FF2B5EF4-FFF2-40B4-BE49-F238E27FC236}">
                    <a16:creationId xmlns:a16="http://schemas.microsoft.com/office/drawing/2014/main" id="{A60C47D2-E2E2-4774-9022-0AC4AD0040B1}"/>
                  </a:ext>
                </a:extLst>
              </p:cNvPr>
              <p:cNvSpPr txBox="1">
                <a:spLocks/>
              </p:cNvSpPr>
              <p:nvPr/>
            </p:nvSpPr>
            <p:spPr>
              <a:xfrm>
                <a:off x="2186998" y="807061"/>
                <a:ext cx="2648474" cy="757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700" dirty="0">
                    <a:solidFill>
                      <a:schemeClr val="accent6">
                        <a:lumMod val="50000"/>
                      </a:schemeClr>
                    </a:solidFill>
                  </a:rPr>
                  <a:t>time </a:t>
                </a:r>
                <a14:m>
                  <m:oMath xmlns:m="http://schemas.openxmlformats.org/officeDocument/2006/math">
                    <m:r>
                      <a:rPr lang="en-US" sz="4700" b="0" i="1" smtClean="0">
                        <a:solidFill>
                          <a:schemeClr val="accent6">
                            <a:lumMod val="50000"/>
                          </a:schemeClr>
                        </a:solidFill>
                        <a:latin typeface="Cambria Math" panose="02040503050406030204" pitchFamily="18" charset="0"/>
                      </a:rPr>
                      <m:t>𝑡</m:t>
                    </m:r>
                  </m:oMath>
                </a14:m>
                <a:r>
                  <a:rPr lang="en-US" sz="4700" dirty="0">
                    <a:solidFill>
                      <a:schemeClr val="accent6">
                        <a:lumMod val="50000"/>
                      </a:schemeClr>
                    </a:solidFill>
                  </a:rPr>
                  <a:t> </a:t>
                </a:r>
                <a:endParaRPr lang="en-US" dirty="0">
                  <a:solidFill>
                    <a:schemeClr val="accent6">
                      <a:lumMod val="50000"/>
                    </a:schemeClr>
                  </a:solidFill>
                </a:endParaRPr>
              </a:p>
            </p:txBody>
          </p:sp>
        </mc:Choice>
        <mc:Fallback xmlns="">
          <p:sp>
            <p:nvSpPr>
              <p:cNvPr id="21" name="Subtitle 2">
                <a:extLst>
                  <a:ext uri="{FF2B5EF4-FFF2-40B4-BE49-F238E27FC236}">
                    <a16:creationId xmlns:a16="http://schemas.microsoft.com/office/drawing/2014/main" id="{A60C47D2-E2E2-4774-9022-0AC4AD0040B1}"/>
                  </a:ext>
                </a:extLst>
              </p:cNvPr>
              <p:cNvSpPr txBox="1">
                <a:spLocks noRot="1" noChangeAspect="1" noMove="1" noResize="1" noEditPoints="1" noAdjustHandles="1" noChangeArrowheads="1" noChangeShapeType="1" noTextEdit="1"/>
              </p:cNvSpPr>
              <p:nvPr/>
            </p:nvSpPr>
            <p:spPr>
              <a:xfrm>
                <a:off x="2186998" y="807061"/>
                <a:ext cx="2648474" cy="757540"/>
              </a:xfrm>
              <a:prstGeom prst="rect">
                <a:avLst/>
              </a:prstGeom>
              <a:blipFill>
                <a:blip r:embed="rId7"/>
                <a:stretch>
                  <a:fillRect t="-27200" b="-38400"/>
                </a:stretch>
              </a:blipFill>
            </p:spPr>
            <p:txBody>
              <a:bodyPr/>
              <a:lstStyle/>
              <a:p>
                <a:r>
                  <a:rPr lang="en-CA">
                    <a:noFill/>
                  </a:rPr>
                  <a:t> </a:t>
                </a:r>
              </a:p>
            </p:txBody>
          </p:sp>
        </mc:Fallback>
      </mc:AlternateContent>
      <p:cxnSp>
        <p:nvCxnSpPr>
          <p:cNvPr id="51" name="Straight Connector 50">
            <a:extLst>
              <a:ext uri="{FF2B5EF4-FFF2-40B4-BE49-F238E27FC236}">
                <a16:creationId xmlns:a16="http://schemas.microsoft.com/office/drawing/2014/main" id="{E9F1FAA4-B933-43DD-9D95-22CF572D82F9}"/>
              </a:ext>
            </a:extLst>
          </p:cNvPr>
          <p:cNvCxnSpPr>
            <a:cxnSpLocks/>
          </p:cNvCxnSpPr>
          <p:nvPr/>
        </p:nvCxnSpPr>
        <p:spPr>
          <a:xfrm>
            <a:off x="139183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A2F0648-8D8B-4D1C-87B2-A495E0703784}"/>
              </a:ext>
            </a:extLst>
          </p:cNvPr>
          <p:cNvCxnSpPr>
            <a:cxnSpLocks/>
          </p:cNvCxnSpPr>
          <p:nvPr/>
        </p:nvCxnSpPr>
        <p:spPr>
          <a:xfrm>
            <a:off x="606543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C51A2FB-7A0F-4FF8-893B-DEF878461F68}"/>
              </a:ext>
            </a:extLst>
          </p:cNvPr>
          <p:cNvCxnSpPr>
            <a:cxnSpLocks/>
          </p:cNvCxnSpPr>
          <p:nvPr/>
        </p:nvCxnSpPr>
        <p:spPr>
          <a:xfrm>
            <a:off x="417948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C658F4C-A0EC-4FBC-911A-28A66512C6D7}"/>
              </a:ext>
            </a:extLst>
          </p:cNvPr>
          <p:cNvCxnSpPr>
            <a:cxnSpLocks/>
          </p:cNvCxnSpPr>
          <p:nvPr/>
        </p:nvCxnSpPr>
        <p:spPr>
          <a:xfrm>
            <a:off x="5124450"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D715F-2DBB-40EF-BC9B-AFCB085D2AFB}"/>
              </a:ext>
            </a:extLst>
          </p:cNvPr>
          <p:cNvCxnSpPr>
            <a:cxnSpLocks/>
          </p:cNvCxnSpPr>
          <p:nvPr/>
        </p:nvCxnSpPr>
        <p:spPr>
          <a:xfrm>
            <a:off x="324603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BDC81304-F7C6-411D-ABA7-8B66AFD57879}"/>
              </a:ext>
            </a:extLst>
          </p:cNvPr>
          <p:cNvGrpSpPr/>
          <p:nvPr/>
        </p:nvGrpSpPr>
        <p:grpSpPr>
          <a:xfrm>
            <a:off x="1276663" y="1657350"/>
            <a:ext cx="925018" cy="4643070"/>
            <a:chOff x="1276663" y="1657350"/>
            <a:chExt cx="925018" cy="4643070"/>
          </a:xfrm>
        </p:grpSpPr>
        <p:cxnSp>
          <p:nvCxnSpPr>
            <p:cNvPr id="75" name="Straight Arrow Connector 74">
              <a:extLst>
                <a:ext uri="{FF2B5EF4-FFF2-40B4-BE49-F238E27FC236}">
                  <a16:creationId xmlns:a16="http://schemas.microsoft.com/office/drawing/2014/main" id="{6AA6CD4D-12F7-4D01-ADD6-6B6BBCBB9749}"/>
                </a:ext>
              </a:extLst>
            </p:cNvPr>
            <p:cNvCxnSpPr>
              <a:cxnSpLocks/>
            </p:cNvCxnSpPr>
            <p:nvPr/>
          </p:nvCxnSpPr>
          <p:spPr>
            <a:xfrm flipV="1">
              <a:off x="2201681" y="1657350"/>
              <a:ext cx="0" cy="4643070"/>
            </a:xfrm>
            <a:prstGeom prst="straightConnector1">
              <a:avLst/>
            </a:prstGeom>
            <a:ln w="101600">
              <a:solidFill>
                <a:srgbClr val="7030A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0DC8C54-2F22-49DC-97AB-6C90B345F9D7}"/>
                    </a:ext>
                  </a:extLst>
                </p:cNvPr>
                <p:cNvSpPr txBox="1"/>
                <p:nvPr/>
              </p:nvSpPr>
              <p:spPr>
                <a:xfrm>
                  <a:off x="1276663" y="3097343"/>
                  <a:ext cx="781560" cy="1133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oMath>
                    </m:oMathPara>
                  </a14:m>
                  <a:endParaRPr lang="en-CA" sz="6000" dirty="0">
                    <a:solidFill>
                      <a:srgbClr val="7030A0"/>
                    </a:solidFill>
                  </a:endParaRPr>
                </a:p>
              </p:txBody>
            </p:sp>
          </mc:Choice>
          <mc:Fallback xmlns="">
            <p:sp>
              <p:nvSpPr>
                <p:cNvPr id="23" name="TextBox 22">
                  <a:extLst>
                    <a:ext uri="{FF2B5EF4-FFF2-40B4-BE49-F238E27FC236}">
                      <a16:creationId xmlns:a16="http://schemas.microsoft.com/office/drawing/2014/main" id="{50DC8C54-2F22-49DC-97AB-6C90B345F9D7}"/>
                    </a:ext>
                  </a:extLst>
                </p:cNvPr>
                <p:cNvSpPr txBox="1">
                  <a:spLocks noRot="1" noChangeAspect="1" noMove="1" noResize="1" noEditPoints="1" noAdjustHandles="1" noChangeArrowheads="1" noChangeShapeType="1" noTextEdit="1"/>
                </p:cNvSpPr>
                <p:nvPr/>
              </p:nvSpPr>
              <p:spPr>
                <a:xfrm>
                  <a:off x="1276663" y="3097343"/>
                  <a:ext cx="781560" cy="1133772"/>
                </a:xfrm>
                <a:prstGeom prst="rect">
                  <a:avLst/>
                </a:prstGeom>
                <a:blipFill>
                  <a:blip r:embed="rId13"/>
                  <a:stretch>
                    <a:fillRect/>
                  </a:stretch>
                </a:blipFill>
              </p:spPr>
              <p:txBody>
                <a:bodyPr/>
                <a:lstStyle/>
                <a:p>
                  <a:r>
                    <a:rPr lang="en-CA">
                      <a:noFill/>
                    </a:rPr>
                    <a:t> </a:t>
                  </a:r>
                </a:p>
              </p:txBody>
            </p:sp>
          </mc:Fallback>
        </mc:AlternateContent>
      </p:grpSp>
      <p:cxnSp>
        <p:nvCxnSpPr>
          <p:cNvPr id="77" name="Straight Connector 76">
            <a:extLst>
              <a:ext uri="{FF2B5EF4-FFF2-40B4-BE49-F238E27FC236}">
                <a16:creationId xmlns:a16="http://schemas.microsoft.com/office/drawing/2014/main" id="{53B6F5E8-D478-464F-AB5B-871C8622FCA2}"/>
              </a:ext>
            </a:extLst>
          </p:cNvPr>
          <p:cNvCxnSpPr>
            <a:cxnSpLocks/>
          </p:cNvCxnSpPr>
          <p:nvPr/>
        </p:nvCxnSpPr>
        <p:spPr>
          <a:xfrm>
            <a:off x="6998885" y="6196011"/>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2D3C8862-CACA-4343-BBD0-CAF271164CC9}"/>
              </a:ext>
            </a:extLst>
          </p:cNvPr>
          <p:cNvGrpSpPr/>
          <p:nvPr/>
        </p:nvGrpSpPr>
        <p:grpSpPr>
          <a:xfrm>
            <a:off x="973817" y="6366530"/>
            <a:ext cx="6400428" cy="530284"/>
            <a:chOff x="973817" y="6366530"/>
            <a:chExt cx="6400428" cy="530284"/>
          </a:xfrm>
        </p:grpSpPr>
        <p:sp>
          <p:nvSpPr>
            <p:cNvPr id="48" name="TextBox 47">
              <a:extLst>
                <a:ext uri="{FF2B5EF4-FFF2-40B4-BE49-F238E27FC236}">
                  <a16:creationId xmlns:a16="http://schemas.microsoft.com/office/drawing/2014/main" id="{300ABC2D-B532-413A-A6EB-149DC13C8BB1}"/>
                </a:ext>
              </a:extLst>
            </p:cNvPr>
            <p:cNvSpPr txBox="1"/>
            <p:nvPr/>
          </p:nvSpPr>
          <p:spPr>
            <a:xfrm>
              <a:off x="3898900" y="6367244"/>
              <a:ext cx="654346"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2m</a:t>
              </a:r>
              <a:endParaRPr lang="en-CA" sz="2800" dirty="0">
                <a:solidFill>
                  <a:srgbClr val="002060"/>
                </a:solidFill>
              </a:endParaRPr>
            </a:p>
          </p:txBody>
        </p:sp>
        <p:sp>
          <p:nvSpPr>
            <p:cNvPr id="60" name="TextBox 59">
              <a:extLst>
                <a:ext uri="{FF2B5EF4-FFF2-40B4-BE49-F238E27FC236}">
                  <a16:creationId xmlns:a16="http://schemas.microsoft.com/office/drawing/2014/main" id="{4AA0E7A3-4AAB-44AD-9D6F-D89C19E16AEE}"/>
                </a:ext>
              </a:extLst>
            </p:cNvPr>
            <p:cNvSpPr txBox="1"/>
            <p:nvPr/>
          </p:nvSpPr>
          <p:spPr>
            <a:xfrm>
              <a:off x="5753100" y="6366530"/>
              <a:ext cx="654346"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4m</a:t>
              </a:r>
              <a:endParaRPr lang="en-CA" sz="2800" dirty="0">
                <a:solidFill>
                  <a:srgbClr val="002060"/>
                </a:solidFill>
              </a:endParaRPr>
            </a:p>
          </p:txBody>
        </p:sp>
        <p:sp>
          <p:nvSpPr>
            <p:cNvPr id="62" name="TextBox 61">
              <a:extLst>
                <a:ext uri="{FF2B5EF4-FFF2-40B4-BE49-F238E27FC236}">
                  <a16:creationId xmlns:a16="http://schemas.microsoft.com/office/drawing/2014/main" id="{16343648-9153-49EE-B226-6CC66CC2F792}"/>
                </a:ext>
              </a:extLst>
            </p:cNvPr>
            <p:cNvSpPr txBox="1"/>
            <p:nvPr/>
          </p:nvSpPr>
          <p:spPr>
            <a:xfrm>
              <a:off x="2952750" y="6373594"/>
              <a:ext cx="654346"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1m</a:t>
              </a:r>
              <a:endParaRPr lang="en-CA" sz="2800" dirty="0">
                <a:solidFill>
                  <a:srgbClr val="002060"/>
                </a:solidFill>
              </a:endParaRPr>
            </a:p>
          </p:txBody>
        </p:sp>
        <p:sp>
          <p:nvSpPr>
            <p:cNvPr id="63" name="TextBox 62">
              <a:extLst>
                <a:ext uri="{FF2B5EF4-FFF2-40B4-BE49-F238E27FC236}">
                  <a16:creationId xmlns:a16="http://schemas.microsoft.com/office/drawing/2014/main" id="{2E1A5D80-D8D2-4E45-97E2-C132F254ED6B}"/>
                </a:ext>
              </a:extLst>
            </p:cNvPr>
            <p:cNvSpPr txBox="1"/>
            <p:nvPr/>
          </p:nvSpPr>
          <p:spPr>
            <a:xfrm>
              <a:off x="4838700" y="6372880"/>
              <a:ext cx="654346"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3m</a:t>
              </a:r>
              <a:endParaRPr lang="en-CA" sz="2800" dirty="0">
                <a:solidFill>
                  <a:srgbClr val="002060"/>
                </a:solidFill>
              </a:endParaRPr>
            </a:p>
          </p:txBody>
        </p:sp>
        <p:sp>
          <p:nvSpPr>
            <p:cNvPr id="64" name="TextBox 63">
              <a:extLst>
                <a:ext uri="{FF2B5EF4-FFF2-40B4-BE49-F238E27FC236}">
                  <a16:creationId xmlns:a16="http://schemas.microsoft.com/office/drawing/2014/main" id="{418A1634-C471-42B3-B1E1-627082396751}"/>
                </a:ext>
              </a:extLst>
            </p:cNvPr>
            <p:cNvSpPr txBox="1"/>
            <p:nvPr/>
          </p:nvSpPr>
          <p:spPr>
            <a:xfrm>
              <a:off x="2019300" y="6371066"/>
              <a:ext cx="654346"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0m</a:t>
              </a:r>
              <a:endParaRPr lang="en-CA" sz="2800" dirty="0">
                <a:solidFill>
                  <a:srgbClr val="002060"/>
                </a:solidFill>
              </a:endParaRPr>
            </a:p>
          </p:txBody>
        </p:sp>
        <p:sp>
          <p:nvSpPr>
            <p:cNvPr id="66" name="TextBox 65">
              <a:extLst>
                <a:ext uri="{FF2B5EF4-FFF2-40B4-BE49-F238E27FC236}">
                  <a16:creationId xmlns:a16="http://schemas.microsoft.com/office/drawing/2014/main" id="{BF2582E5-1C23-47AF-B354-6A99436457D1}"/>
                </a:ext>
              </a:extLst>
            </p:cNvPr>
            <p:cNvSpPr txBox="1"/>
            <p:nvPr/>
          </p:nvSpPr>
          <p:spPr>
            <a:xfrm>
              <a:off x="973817" y="6368018"/>
              <a:ext cx="764953"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-1m</a:t>
              </a:r>
              <a:endParaRPr lang="en-CA" sz="2800" dirty="0">
                <a:solidFill>
                  <a:srgbClr val="002060"/>
                </a:solidFill>
              </a:endParaRPr>
            </a:p>
          </p:txBody>
        </p:sp>
        <p:sp>
          <p:nvSpPr>
            <p:cNvPr id="78" name="TextBox 77">
              <a:extLst>
                <a:ext uri="{FF2B5EF4-FFF2-40B4-BE49-F238E27FC236}">
                  <a16:creationId xmlns:a16="http://schemas.microsoft.com/office/drawing/2014/main" id="{2E0463D5-33AA-4EC0-ADEA-8311E57CA93D}"/>
                </a:ext>
              </a:extLst>
            </p:cNvPr>
            <p:cNvSpPr txBox="1"/>
            <p:nvPr/>
          </p:nvSpPr>
          <p:spPr>
            <a:xfrm>
              <a:off x="6719899" y="6371292"/>
              <a:ext cx="654346"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5m</a:t>
              </a:r>
              <a:endParaRPr lang="en-CA" sz="2800" dirty="0">
                <a:solidFill>
                  <a:srgbClr val="002060"/>
                </a:solidFill>
              </a:endParaRPr>
            </a:p>
          </p:txBody>
        </p:sp>
      </p:grpSp>
      <p:grpSp>
        <p:nvGrpSpPr>
          <p:cNvPr id="22" name="Group 21">
            <a:extLst>
              <a:ext uri="{FF2B5EF4-FFF2-40B4-BE49-F238E27FC236}">
                <a16:creationId xmlns:a16="http://schemas.microsoft.com/office/drawing/2014/main" id="{93DAC20E-6D04-48A7-96EB-7AEFA581F582}"/>
              </a:ext>
            </a:extLst>
          </p:cNvPr>
          <p:cNvGrpSpPr/>
          <p:nvPr/>
        </p:nvGrpSpPr>
        <p:grpSpPr>
          <a:xfrm>
            <a:off x="638627" y="960671"/>
            <a:ext cx="1831047" cy="1996814"/>
            <a:chOff x="638627" y="960671"/>
            <a:chExt cx="1831047" cy="1996814"/>
          </a:xfrm>
        </p:grpSpPr>
        <p:sp>
          <p:nvSpPr>
            <p:cNvPr id="69" name="Oval 68">
              <a:extLst>
                <a:ext uri="{FF2B5EF4-FFF2-40B4-BE49-F238E27FC236}">
                  <a16:creationId xmlns:a16="http://schemas.microsoft.com/office/drawing/2014/main" id="{36905819-A493-4A6B-BC91-6274E3B0DFB1}"/>
                </a:ext>
              </a:extLst>
            </p:cNvPr>
            <p:cNvSpPr/>
            <p:nvPr/>
          </p:nvSpPr>
          <p:spPr>
            <a:xfrm>
              <a:off x="2183924" y="1488148"/>
              <a:ext cx="285750" cy="28575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7" name="Group 16">
              <a:extLst>
                <a:ext uri="{FF2B5EF4-FFF2-40B4-BE49-F238E27FC236}">
                  <a16:creationId xmlns:a16="http://schemas.microsoft.com/office/drawing/2014/main" id="{327DE71D-BA0C-4B2C-9B4C-AFCD00E88EB9}"/>
                </a:ext>
              </a:extLst>
            </p:cNvPr>
            <p:cNvGrpSpPr/>
            <p:nvPr/>
          </p:nvGrpSpPr>
          <p:grpSpPr>
            <a:xfrm>
              <a:off x="638627" y="960671"/>
              <a:ext cx="1814287" cy="1996814"/>
              <a:chOff x="638627" y="960671"/>
              <a:chExt cx="1814287" cy="1996814"/>
            </a:xfrm>
          </p:grpSpPr>
          <p:pic>
            <p:nvPicPr>
              <p:cNvPr id="4098" name="Picture 2" descr="Image result for marie curie">
                <a:extLst>
                  <a:ext uri="{FF2B5EF4-FFF2-40B4-BE49-F238E27FC236}">
                    <a16:creationId xmlns:a16="http://schemas.microsoft.com/office/drawing/2014/main" id="{B6A8B7AA-0DA8-437E-AE75-93EF3E329923}"/>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7739" r="5774"/>
              <a:stretch/>
            </p:blipFill>
            <p:spPr bwMode="auto">
              <a:xfrm flipH="1">
                <a:off x="638627" y="1199249"/>
                <a:ext cx="1248229" cy="1758236"/>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3EF49D8A-9590-459F-9FBD-9931344F8F2B}"/>
                  </a:ext>
                </a:extLst>
              </p:cNvPr>
              <p:cNvGrpSpPr/>
              <p:nvPr/>
            </p:nvGrpSpPr>
            <p:grpSpPr>
              <a:xfrm>
                <a:off x="1169762" y="960671"/>
                <a:ext cx="1283152" cy="1283152"/>
                <a:chOff x="9555843" y="3453948"/>
                <a:chExt cx="1283152" cy="1283152"/>
              </a:xfrm>
            </p:grpSpPr>
            <p:sp>
              <p:nvSpPr>
                <p:cNvPr id="65" name="Rectangle 64">
                  <a:extLst>
                    <a:ext uri="{FF2B5EF4-FFF2-40B4-BE49-F238E27FC236}">
                      <a16:creationId xmlns:a16="http://schemas.microsoft.com/office/drawing/2014/main" id="{85AFF869-923C-4E0A-8F5A-DBDEDFCFEFE7}"/>
                    </a:ext>
                  </a:extLst>
                </p:cNvPr>
                <p:cNvSpPr/>
                <p:nvPr/>
              </p:nvSpPr>
              <p:spPr>
                <a:xfrm>
                  <a:off x="9555843" y="3453948"/>
                  <a:ext cx="1283152" cy="1283152"/>
                </a:xfrm>
                <a:prstGeom prst="rect">
                  <a:avLst/>
                </a:prstGeom>
                <a:solidFill>
                  <a:schemeClr val="bg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Graphic 2" descr="Sign Language">
                  <a:extLst>
                    <a:ext uri="{FF2B5EF4-FFF2-40B4-BE49-F238E27FC236}">
                      <a16:creationId xmlns:a16="http://schemas.microsoft.com/office/drawing/2014/main" id="{81B592FE-61D2-42DA-A50F-8F36A047D82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783558" y="3641279"/>
                  <a:ext cx="834096" cy="914400"/>
                </a:xfrm>
                <a:prstGeom prst="rect">
                  <a:avLst/>
                </a:prstGeom>
              </p:spPr>
            </p:pic>
          </p:grpSp>
        </p:grpSp>
      </p:grpSp>
      <p:grpSp>
        <p:nvGrpSpPr>
          <p:cNvPr id="47" name="Group 46">
            <a:extLst>
              <a:ext uri="{FF2B5EF4-FFF2-40B4-BE49-F238E27FC236}">
                <a16:creationId xmlns:a16="http://schemas.microsoft.com/office/drawing/2014/main" id="{1DF4F056-2A3A-48F5-84E4-7C468D4DD0B1}"/>
              </a:ext>
            </a:extLst>
          </p:cNvPr>
          <p:cNvGrpSpPr/>
          <p:nvPr/>
        </p:nvGrpSpPr>
        <p:grpSpPr>
          <a:xfrm>
            <a:off x="2558832" y="1313544"/>
            <a:ext cx="604380" cy="4399181"/>
            <a:chOff x="2482632" y="1313544"/>
            <a:chExt cx="604380" cy="4399181"/>
          </a:xfrm>
        </p:grpSpPr>
        <p:sp>
          <p:nvSpPr>
            <p:cNvPr id="18" name="TextBox 17">
              <a:extLst>
                <a:ext uri="{FF2B5EF4-FFF2-40B4-BE49-F238E27FC236}">
                  <a16:creationId xmlns:a16="http://schemas.microsoft.com/office/drawing/2014/main" id="{A84F7F92-86E3-4045-99E1-E9EBA61DC7EA}"/>
                </a:ext>
              </a:extLst>
            </p:cNvPr>
            <p:cNvSpPr txBox="1"/>
            <p:nvPr/>
          </p:nvSpPr>
          <p:spPr>
            <a:xfrm>
              <a:off x="2482632" y="50663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1s</a:t>
              </a:r>
              <a:endParaRPr lang="en-CA" sz="3600" dirty="0">
                <a:solidFill>
                  <a:schemeClr val="accent6">
                    <a:lumMod val="50000"/>
                  </a:schemeClr>
                </a:solidFill>
              </a:endParaRPr>
            </a:p>
          </p:txBody>
        </p:sp>
        <p:sp>
          <p:nvSpPr>
            <p:cNvPr id="28" name="TextBox 27">
              <a:extLst>
                <a:ext uri="{FF2B5EF4-FFF2-40B4-BE49-F238E27FC236}">
                  <a16:creationId xmlns:a16="http://schemas.microsoft.com/office/drawing/2014/main" id="{F37FEF66-92E7-403C-9323-254A35CFD7F2}"/>
                </a:ext>
              </a:extLst>
            </p:cNvPr>
            <p:cNvSpPr txBox="1"/>
            <p:nvPr/>
          </p:nvSpPr>
          <p:spPr>
            <a:xfrm>
              <a:off x="2482632" y="3190422"/>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3s</a:t>
              </a:r>
              <a:endParaRPr lang="en-CA" sz="3600" dirty="0">
                <a:solidFill>
                  <a:schemeClr val="accent6">
                    <a:lumMod val="50000"/>
                  </a:schemeClr>
                </a:solidFill>
              </a:endParaRPr>
            </a:p>
          </p:txBody>
        </p:sp>
        <p:sp>
          <p:nvSpPr>
            <p:cNvPr id="29" name="TextBox 28">
              <a:extLst>
                <a:ext uri="{FF2B5EF4-FFF2-40B4-BE49-F238E27FC236}">
                  <a16:creationId xmlns:a16="http://schemas.microsoft.com/office/drawing/2014/main" id="{B4FA2B9B-9087-4082-9D1B-D2C057798EA7}"/>
                </a:ext>
              </a:extLst>
            </p:cNvPr>
            <p:cNvSpPr txBox="1"/>
            <p:nvPr/>
          </p:nvSpPr>
          <p:spPr>
            <a:xfrm>
              <a:off x="2487168" y="2246994"/>
              <a:ext cx="599844" cy="646331"/>
            </a:xfrm>
            <a:prstGeom prst="rect">
              <a:avLst/>
            </a:prstGeom>
            <a:solidFill>
              <a:schemeClr val="bg1"/>
            </a:solidFill>
            <a:effectLst>
              <a:softEdge rad="127000"/>
            </a:effectLst>
          </p:spPr>
          <p:txBody>
            <a:bodyPr wrap="square" rtlCol="0">
              <a:spAutoFit/>
            </a:bodyPr>
            <a:lstStyle/>
            <a:p>
              <a:r>
                <a:rPr lang="en-US" sz="3600" dirty="0">
                  <a:solidFill>
                    <a:schemeClr val="accent6">
                      <a:lumMod val="50000"/>
                    </a:schemeClr>
                  </a:solidFill>
                </a:rPr>
                <a:t>4s</a:t>
              </a:r>
              <a:endParaRPr lang="en-CA" sz="3600" dirty="0">
                <a:solidFill>
                  <a:schemeClr val="accent6">
                    <a:lumMod val="50000"/>
                  </a:schemeClr>
                </a:solidFill>
              </a:endParaRPr>
            </a:p>
          </p:txBody>
        </p:sp>
        <p:sp>
          <p:nvSpPr>
            <p:cNvPr id="30" name="TextBox 29">
              <a:extLst>
                <a:ext uri="{FF2B5EF4-FFF2-40B4-BE49-F238E27FC236}">
                  <a16:creationId xmlns:a16="http://schemas.microsoft.com/office/drawing/2014/main" id="{E0CF96F6-E2F9-45DF-84B7-8E2753DEF7CE}"/>
                </a:ext>
              </a:extLst>
            </p:cNvPr>
            <p:cNvSpPr txBox="1"/>
            <p:nvPr/>
          </p:nvSpPr>
          <p:spPr>
            <a:xfrm>
              <a:off x="2487168" y="131354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5s</a:t>
              </a:r>
              <a:endParaRPr lang="en-CA" sz="3600" dirty="0">
                <a:solidFill>
                  <a:schemeClr val="accent6">
                    <a:lumMod val="50000"/>
                  </a:schemeClr>
                </a:solidFill>
              </a:endParaRPr>
            </a:p>
          </p:txBody>
        </p:sp>
        <p:sp>
          <p:nvSpPr>
            <p:cNvPr id="27" name="TextBox 26">
              <a:extLst>
                <a:ext uri="{FF2B5EF4-FFF2-40B4-BE49-F238E27FC236}">
                  <a16:creationId xmlns:a16="http://schemas.microsoft.com/office/drawing/2014/main" id="{1B85EA80-B810-4DE7-A12E-E5F9C0579EE3}"/>
                </a:ext>
              </a:extLst>
            </p:cNvPr>
            <p:cNvSpPr txBox="1"/>
            <p:nvPr/>
          </p:nvSpPr>
          <p:spPr>
            <a:xfrm>
              <a:off x="2482632" y="41138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2s</a:t>
              </a:r>
              <a:endParaRPr lang="en-CA" sz="3600" dirty="0">
                <a:solidFill>
                  <a:schemeClr val="accent6">
                    <a:lumMod val="50000"/>
                  </a:schemeClr>
                </a:solidFill>
              </a:endParaRPr>
            </a:p>
          </p:txBody>
        </p:sp>
      </p:grpSp>
      <mc:AlternateContent xmlns:mc="http://schemas.openxmlformats.org/markup-compatibility/2006" xmlns:a14="http://schemas.microsoft.com/office/drawing/2010/main">
        <mc:Choice Requires="a14">
          <p:sp>
            <p:nvSpPr>
              <p:cNvPr id="81" name="Subtitle 2">
                <a:extLst>
                  <a:ext uri="{FF2B5EF4-FFF2-40B4-BE49-F238E27FC236}">
                    <a16:creationId xmlns:a16="http://schemas.microsoft.com/office/drawing/2014/main" id="{36F708A1-88BD-4B50-8C8F-C16199ECB4D4}"/>
                  </a:ext>
                </a:extLst>
              </p:cNvPr>
              <p:cNvSpPr txBox="1">
                <a:spLocks/>
              </p:cNvSpPr>
              <p:nvPr/>
            </p:nvSpPr>
            <p:spPr>
              <a:xfrm>
                <a:off x="8377280" y="5909637"/>
                <a:ext cx="2648474" cy="776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700" dirty="0">
                    <a:solidFill>
                      <a:srgbClr val="002060"/>
                    </a:solidFill>
                  </a:rPr>
                  <a:t>position </a:t>
                </a:r>
                <a14:m>
                  <m:oMath xmlns:m="http://schemas.openxmlformats.org/officeDocument/2006/math">
                    <m:r>
                      <a:rPr lang="en-US" sz="4700" b="0" i="1" smtClean="0">
                        <a:solidFill>
                          <a:srgbClr val="002060"/>
                        </a:solidFill>
                        <a:latin typeface="Cambria Math" panose="02040503050406030204" pitchFamily="18" charset="0"/>
                      </a:rPr>
                      <m:t>𝑥</m:t>
                    </m:r>
                  </m:oMath>
                </a14:m>
                <a:endParaRPr lang="en-US" dirty="0">
                  <a:solidFill>
                    <a:srgbClr val="002060"/>
                  </a:solidFill>
                </a:endParaRPr>
              </a:p>
            </p:txBody>
          </p:sp>
        </mc:Choice>
        <mc:Fallback xmlns="">
          <p:sp>
            <p:nvSpPr>
              <p:cNvPr id="81" name="Subtitle 2">
                <a:extLst>
                  <a:ext uri="{FF2B5EF4-FFF2-40B4-BE49-F238E27FC236}">
                    <a16:creationId xmlns:a16="http://schemas.microsoft.com/office/drawing/2014/main" id="{36F708A1-88BD-4B50-8C8F-C16199ECB4D4}"/>
                  </a:ext>
                </a:extLst>
              </p:cNvPr>
              <p:cNvSpPr txBox="1">
                <a:spLocks noRot="1" noChangeAspect="1" noMove="1" noResize="1" noEditPoints="1" noAdjustHandles="1" noChangeArrowheads="1" noChangeShapeType="1" noTextEdit="1"/>
              </p:cNvSpPr>
              <p:nvPr/>
            </p:nvSpPr>
            <p:spPr>
              <a:xfrm>
                <a:off x="8377280" y="5909637"/>
                <a:ext cx="2648474" cy="776913"/>
              </a:xfrm>
              <a:prstGeom prst="rect">
                <a:avLst/>
              </a:prstGeom>
              <a:blipFill>
                <a:blip r:embed="rId17"/>
                <a:stretch>
                  <a:fillRect l="-9655" t="-26563" b="-35156"/>
                </a:stretch>
              </a:blipFill>
            </p:spPr>
            <p:txBody>
              <a:bodyPr/>
              <a:lstStyle/>
              <a:p>
                <a:r>
                  <a:rPr lang="en-CA">
                    <a:noFill/>
                  </a:rPr>
                  <a:t> </a:t>
                </a:r>
              </a:p>
            </p:txBody>
          </p:sp>
        </mc:Fallback>
      </mc:AlternateContent>
      <p:sp>
        <p:nvSpPr>
          <p:cNvPr id="82" name="Speech Bubble: Rectangle with Corners Rounded 81">
            <a:extLst>
              <a:ext uri="{FF2B5EF4-FFF2-40B4-BE49-F238E27FC236}">
                <a16:creationId xmlns:a16="http://schemas.microsoft.com/office/drawing/2014/main" id="{71D0A054-0C50-45AC-B9D9-1A6284DFA7F5}"/>
              </a:ext>
            </a:extLst>
          </p:cNvPr>
          <p:cNvSpPr/>
          <p:nvPr/>
        </p:nvSpPr>
        <p:spPr>
          <a:xfrm>
            <a:off x="3429625" y="1727304"/>
            <a:ext cx="2503357" cy="1124263"/>
          </a:xfrm>
          <a:prstGeom prst="wedgeRoundRectCallout">
            <a:avLst>
              <a:gd name="adj1" fmla="val -22218"/>
              <a:gd name="adj2" fmla="val -15472"/>
              <a:gd name="adj3" fmla="val 16667"/>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dirty="0"/>
              <a:t>t</a:t>
            </a:r>
            <a:r>
              <a:rPr lang="en-CA" sz="3600" dirty="0"/>
              <a:t>his is not sanitary…</a:t>
            </a:r>
          </a:p>
        </p:txBody>
      </p:sp>
      <p:grpSp>
        <p:nvGrpSpPr>
          <p:cNvPr id="56" name="Group 55">
            <a:extLst>
              <a:ext uri="{FF2B5EF4-FFF2-40B4-BE49-F238E27FC236}">
                <a16:creationId xmlns:a16="http://schemas.microsoft.com/office/drawing/2014/main" id="{CA34AB9C-35DB-431A-AC0D-4EFD6A7D5B1D}"/>
              </a:ext>
            </a:extLst>
          </p:cNvPr>
          <p:cNvGrpSpPr/>
          <p:nvPr/>
        </p:nvGrpSpPr>
        <p:grpSpPr>
          <a:xfrm>
            <a:off x="738248" y="4324350"/>
            <a:ext cx="1909702" cy="2133600"/>
            <a:chOff x="738248" y="4324350"/>
            <a:chExt cx="1909702" cy="2133600"/>
          </a:xfrm>
        </p:grpSpPr>
        <p:pic>
          <p:nvPicPr>
            <p:cNvPr id="58" name="Picture 2">
              <a:extLst>
                <a:ext uri="{FF2B5EF4-FFF2-40B4-BE49-F238E27FC236}">
                  <a16:creationId xmlns:a16="http://schemas.microsoft.com/office/drawing/2014/main" id="{FB0901A8-5C80-4A14-8617-8D253024EAF9}"/>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19095" t="10139" b="5438"/>
            <a:stretch/>
          </p:blipFill>
          <p:spPr bwMode="auto">
            <a:xfrm>
              <a:off x="738248" y="4460559"/>
              <a:ext cx="1273432" cy="1744279"/>
            </a:xfrm>
            <a:prstGeom prst="rect">
              <a:avLst/>
            </a:prstGeom>
            <a:noFill/>
            <a:extLst>
              <a:ext uri="{909E8E84-426E-40DD-AFC4-6F175D3DCCD1}">
                <a14:hiddenFill xmlns:a14="http://schemas.microsoft.com/office/drawing/2010/main">
                  <a:solidFill>
                    <a:srgbClr val="FFFFFF"/>
                  </a:solidFill>
                </a14:hiddenFill>
              </a:ext>
            </a:extLst>
          </p:spPr>
        </p:pic>
        <p:grpSp>
          <p:nvGrpSpPr>
            <p:cNvPr id="68" name="Group 67">
              <a:extLst>
                <a:ext uri="{FF2B5EF4-FFF2-40B4-BE49-F238E27FC236}">
                  <a16:creationId xmlns:a16="http://schemas.microsoft.com/office/drawing/2014/main" id="{9003E4DA-4158-4E7F-BD75-238E16CB9F13}"/>
                </a:ext>
              </a:extLst>
            </p:cNvPr>
            <p:cNvGrpSpPr/>
            <p:nvPr/>
          </p:nvGrpSpPr>
          <p:grpSpPr>
            <a:xfrm>
              <a:off x="1562099" y="4324350"/>
              <a:ext cx="1085851" cy="2133600"/>
              <a:chOff x="1562099" y="4324350"/>
              <a:chExt cx="1085851" cy="2133600"/>
            </a:xfrm>
          </p:grpSpPr>
          <p:sp>
            <p:nvSpPr>
              <p:cNvPr id="70" name="Oval 69">
                <a:extLst>
                  <a:ext uri="{FF2B5EF4-FFF2-40B4-BE49-F238E27FC236}">
                    <a16:creationId xmlns:a16="http://schemas.microsoft.com/office/drawing/2014/main" id="{8755662C-EAA4-4B42-94E1-7D1B37289CB5}"/>
                  </a:ext>
                </a:extLst>
              </p:cNvPr>
              <p:cNvSpPr/>
              <p:nvPr/>
            </p:nvSpPr>
            <p:spPr>
              <a:xfrm>
                <a:off x="2190750" y="6172200"/>
                <a:ext cx="285750" cy="2857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72" name="Group 71">
                <a:extLst>
                  <a:ext uri="{FF2B5EF4-FFF2-40B4-BE49-F238E27FC236}">
                    <a16:creationId xmlns:a16="http://schemas.microsoft.com/office/drawing/2014/main" id="{31E66834-6EFA-4705-AD61-FEEF2DADB314}"/>
                  </a:ext>
                </a:extLst>
              </p:cNvPr>
              <p:cNvGrpSpPr/>
              <p:nvPr/>
            </p:nvGrpSpPr>
            <p:grpSpPr>
              <a:xfrm rot="1431413">
                <a:off x="1562099" y="4324350"/>
                <a:ext cx="1085851" cy="971550"/>
                <a:chOff x="9029699" y="4591050"/>
                <a:chExt cx="1085851" cy="971550"/>
              </a:xfrm>
            </p:grpSpPr>
            <p:sp>
              <p:nvSpPr>
                <p:cNvPr id="76" name="Rectangle 75">
                  <a:extLst>
                    <a:ext uri="{FF2B5EF4-FFF2-40B4-BE49-F238E27FC236}">
                      <a16:creationId xmlns:a16="http://schemas.microsoft.com/office/drawing/2014/main" id="{94E6520E-5508-4960-9EA5-AAC734D97CA1}"/>
                    </a:ext>
                  </a:extLst>
                </p:cNvPr>
                <p:cNvSpPr/>
                <p:nvPr/>
              </p:nvSpPr>
              <p:spPr>
                <a:xfrm>
                  <a:off x="9105900" y="4591050"/>
                  <a:ext cx="971550" cy="971550"/>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9" name="Picture 2" descr="Image result for sneeze icon">
                  <a:extLst>
                    <a:ext uri="{FF2B5EF4-FFF2-40B4-BE49-F238E27FC236}">
                      <a16:creationId xmlns:a16="http://schemas.microsoft.com/office/drawing/2014/main" id="{5387A89C-C702-452B-B347-ABCD2A0BFC44}"/>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b="54448"/>
                <a:stretch/>
              </p:blipFill>
              <p:spPr bwMode="auto">
                <a:xfrm>
                  <a:off x="9029699" y="4693714"/>
                  <a:ext cx="1085851" cy="849836"/>
                </a:xfrm>
                <a:prstGeom prst="rect">
                  <a:avLst/>
                </a:prstGeom>
                <a:noFill/>
                <a:extLst>
                  <a:ext uri="{909E8E84-426E-40DD-AFC4-6F175D3DCCD1}">
                    <a14:hiddenFill xmlns:a14="http://schemas.microsoft.com/office/drawing/2010/main">
                      <a:solidFill>
                        <a:srgbClr val="FFFFFF"/>
                      </a:solidFill>
                    </a14:hiddenFill>
                  </a:ext>
                </a:extLst>
              </p:spPr>
            </p:pic>
          </p:grpSp>
        </p:grpSp>
      </p:grpSp>
    </p:spTree>
    <p:custDataLst>
      <p:tags r:id="rId1"/>
    </p:custDataLst>
    <p:extLst>
      <p:ext uri="{BB962C8B-B14F-4D97-AF65-F5344CB8AC3E}">
        <p14:creationId xmlns:p14="http://schemas.microsoft.com/office/powerpoint/2010/main" val="4138099236"/>
      </p:ext>
    </p:extLst>
  </p:cSld>
  <p:clrMapOvr>
    <a:masterClrMapping/>
  </p:clrMapOvr>
  <mc:AlternateContent xmlns:mc="http://schemas.openxmlformats.org/markup-compatibility/2006" xmlns:p14="http://schemas.microsoft.com/office/powerpoint/2010/main">
    <mc:Choice Requires="p14">
      <p:transition spd="slow" p14:dur="2000" advTm="22934"/>
    </mc:Choice>
    <mc:Fallback xmlns="">
      <p:transition spd="slow" advTm="2293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down)">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3C54D162-275E-4CD9-917D-E9A4FC9CB219}"/>
              </a:ext>
            </a:extLst>
          </p:cNvPr>
          <p:cNvGrpSpPr/>
          <p:nvPr/>
        </p:nvGrpSpPr>
        <p:grpSpPr>
          <a:xfrm>
            <a:off x="7041317" y="2554262"/>
            <a:ext cx="4676932" cy="3263172"/>
            <a:chOff x="6984167" y="2668562"/>
            <a:chExt cx="4676932" cy="3263172"/>
          </a:xfrm>
        </p:grpSpPr>
        <p:grpSp>
          <p:nvGrpSpPr>
            <p:cNvPr id="4" name="Group 3">
              <a:extLst>
                <a:ext uri="{FF2B5EF4-FFF2-40B4-BE49-F238E27FC236}">
                  <a16:creationId xmlns:a16="http://schemas.microsoft.com/office/drawing/2014/main" id="{6437894B-2B7F-4677-A9E0-ACEC57BA1A36}"/>
                </a:ext>
              </a:extLst>
            </p:cNvPr>
            <p:cNvGrpSpPr/>
            <p:nvPr/>
          </p:nvGrpSpPr>
          <p:grpSpPr>
            <a:xfrm>
              <a:off x="6984167" y="2668562"/>
              <a:ext cx="4676932" cy="882097"/>
              <a:chOff x="914400" y="3312827"/>
              <a:chExt cx="4676932" cy="882097"/>
            </a:xfrm>
          </p:grpSpPr>
          <p:cxnSp>
            <p:nvCxnSpPr>
              <p:cNvPr id="5" name="Straight Arrow Connector 4">
                <a:extLst>
                  <a:ext uri="{FF2B5EF4-FFF2-40B4-BE49-F238E27FC236}">
                    <a16:creationId xmlns:a16="http://schemas.microsoft.com/office/drawing/2014/main" id="{CF9599F5-505C-4325-9CDD-01CAB5C6CA58}"/>
                  </a:ext>
                </a:extLst>
              </p:cNvPr>
              <p:cNvCxnSpPr>
                <a:cxnSpLocks/>
              </p:cNvCxnSpPr>
              <p:nvPr/>
            </p:nvCxnSpPr>
            <p:spPr>
              <a:xfrm>
                <a:off x="4598547" y="4194924"/>
                <a:ext cx="992785" cy="0"/>
              </a:xfrm>
              <a:prstGeom prst="straightConnector1">
                <a:avLst/>
              </a:prstGeom>
              <a:ln w="101600">
                <a:solidFill>
                  <a:schemeClr val="accent2">
                    <a:lumMod val="75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6" name="Straight Arrow Connector 5">
                <a:extLst>
                  <a:ext uri="{FF2B5EF4-FFF2-40B4-BE49-F238E27FC236}">
                    <a16:creationId xmlns:a16="http://schemas.microsoft.com/office/drawing/2014/main" id="{368F0CF6-2538-47EB-A552-1B654A6E422B}"/>
                  </a:ext>
                </a:extLst>
              </p:cNvPr>
              <p:cNvCxnSpPr>
                <a:cxnSpLocks/>
              </p:cNvCxnSpPr>
              <p:nvPr/>
            </p:nvCxnSpPr>
            <p:spPr>
              <a:xfrm flipH="1" flipV="1">
                <a:off x="914400" y="3312827"/>
                <a:ext cx="3731614" cy="880536"/>
              </a:xfrm>
              <a:prstGeom prst="straightConnector1">
                <a:avLst/>
              </a:prstGeom>
              <a:ln w="101600">
                <a:solidFill>
                  <a:schemeClr val="accent2">
                    <a:lumMod val="75000"/>
                  </a:schemeClr>
                </a:solidFill>
                <a:tailEnd type="triangle"/>
              </a:ln>
            </p:spPr>
            <p:style>
              <a:lnRef idx="3">
                <a:schemeClr val="accent1"/>
              </a:lnRef>
              <a:fillRef idx="0">
                <a:schemeClr val="accent1"/>
              </a:fillRef>
              <a:effectRef idx="2">
                <a:schemeClr val="accent1"/>
              </a:effectRef>
              <a:fontRef idx="minor">
                <a:schemeClr val="tx1"/>
              </a:fontRef>
            </p:style>
          </p:cxnSp>
        </p:grpSp>
        <p:pic>
          <p:nvPicPr>
            <p:cNvPr id="7" name="Picture 4" descr="Boeing 777 in flight with a sunset in the background.">
              <a:extLst>
                <a:ext uri="{FF2B5EF4-FFF2-40B4-BE49-F238E27FC236}">
                  <a16:creationId xmlns:a16="http://schemas.microsoft.com/office/drawing/2014/main" id="{44D4037C-0A9A-4571-B0E0-E5A79EC0C8E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812" t="7084" r="30782" b="22500"/>
            <a:stretch/>
          </p:blipFill>
          <p:spPr bwMode="auto">
            <a:xfrm flipH="1">
              <a:off x="8150900" y="4451330"/>
              <a:ext cx="3438213" cy="14804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CABF65DB-CAA8-4275-9116-924FF1B2585F}"/>
              </a:ext>
            </a:extLst>
          </p:cNvPr>
          <p:cNvGrpSpPr/>
          <p:nvPr/>
        </p:nvGrpSpPr>
        <p:grpSpPr>
          <a:xfrm>
            <a:off x="3297599" y="1934842"/>
            <a:ext cx="3846151" cy="3824994"/>
            <a:chOff x="2897549" y="2106292"/>
            <a:chExt cx="3846151" cy="3824994"/>
          </a:xfrm>
        </p:grpSpPr>
        <p:pic>
          <p:nvPicPr>
            <p:cNvPr id="8" name="Picture 2" descr="side-view">
              <a:extLst>
                <a:ext uri="{FF2B5EF4-FFF2-40B4-BE49-F238E27FC236}">
                  <a16:creationId xmlns:a16="http://schemas.microsoft.com/office/drawing/2014/main" id="{20D94D76-0E3F-4564-9D57-C1DA77BD6A2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400" t="16928" r="5599" b="29528"/>
            <a:stretch/>
          </p:blipFill>
          <p:spPr bwMode="auto">
            <a:xfrm flipH="1">
              <a:off x="2897549" y="4755833"/>
              <a:ext cx="3846151" cy="117545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0AFACD71-F2BA-4913-BF99-13E941A0D894}"/>
                </a:ext>
              </a:extLst>
            </p:cNvPr>
            <p:cNvGrpSpPr/>
            <p:nvPr/>
          </p:nvGrpSpPr>
          <p:grpSpPr>
            <a:xfrm>
              <a:off x="4017234" y="2106292"/>
              <a:ext cx="1697766" cy="1582715"/>
              <a:chOff x="4598547" y="3267856"/>
              <a:chExt cx="992785" cy="925508"/>
            </a:xfrm>
          </p:grpSpPr>
          <p:cxnSp>
            <p:nvCxnSpPr>
              <p:cNvPr id="10" name="Straight Arrow Connector 9">
                <a:extLst>
                  <a:ext uri="{FF2B5EF4-FFF2-40B4-BE49-F238E27FC236}">
                    <a16:creationId xmlns:a16="http://schemas.microsoft.com/office/drawing/2014/main" id="{699E8E45-B278-49E2-BEDB-08A4B96CB754}"/>
                  </a:ext>
                </a:extLst>
              </p:cNvPr>
              <p:cNvCxnSpPr>
                <a:cxnSpLocks/>
              </p:cNvCxnSpPr>
              <p:nvPr/>
            </p:nvCxnSpPr>
            <p:spPr>
              <a:xfrm>
                <a:off x="4598547" y="4175874"/>
                <a:ext cx="992785" cy="0"/>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B0640F5B-453D-48CF-B98A-7715AF64184A}"/>
                  </a:ext>
                </a:extLst>
              </p:cNvPr>
              <p:cNvCxnSpPr>
                <a:cxnSpLocks/>
              </p:cNvCxnSpPr>
              <p:nvPr/>
            </p:nvCxnSpPr>
            <p:spPr>
              <a:xfrm flipV="1">
                <a:off x="4616034" y="3267856"/>
                <a:ext cx="465632" cy="925508"/>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grpSp>
        <p:nvGrpSpPr>
          <p:cNvPr id="19" name="Group 18">
            <a:extLst>
              <a:ext uri="{FF2B5EF4-FFF2-40B4-BE49-F238E27FC236}">
                <a16:creationId xmlns:a16="http://schemas.microsoft.com/office/drawing/2014/main" id="{F83DC411-9C6D-4A67-BF68-696BB507A7E6}"/>
              </a:ext>
            </a:extLst>
          </p:cNvPr>
          <p:cNvGrpSpPr/>
          <p:nvPr/>
        </p:nvGrpSpPr>
        <p:grpSpPr>
          <a:xfrm>
            <a:off x="-2689417" y="2067016"/>
            <a:ext cx="1785009" cy="4372521"/>
            <a:chOff x="606233" y="2086066"/>
            <a:chExt cx="1785009" cy="4372521"/>
          </a:xfrm>
        </p:grpSpPr>
        <p:pic>
          <p:nvPicPr>
            <p:cNvPr id="12" name="Picture 2" descr="Image result for doc brown">
              <a:extLst>
                <a:ext uri="{FF2B5EF4-FFF2-40B4-BE49-F238E27FC236}">
                  <a16:creationId xmlns:a16="http://schemas.microsoft.com/office/drawing/2014/main" id="{5B9276C4-DBEA-4F7D-A79F-8F72D793FA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6233" y="4078573"/>
              <a:ext cx="1785009" cy="238001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D6694043-5FFA-45C3-B442-4A0EFECF0DEF}"/>
                </a:ext>
              </a:extLst>
            </p:cNvPr>
            <p:cNvGrpSpPr/>
            <p:nvPr/>
          </p:nvGrpSpPr>
          <p:grpSpPr>
            <a:xfrm>
              <a:off x="658945" y="2086066"/>
              <a:ext cx="1697766" cy="1612623"/>
              <a:chOff x="4598547" y="3250367"/>
              <a:chExt cx="992785" cy="942997"/>
            </a:xfrm>
          </p:grpSpPr>
          <p:cxnSp>
            <p:nvCxnSpPr>
              <p:cNvPr id="17" name="Straight Arrow Connector 16">
                <a:extLst>
                  <a:ext uri="{FF2B5EF4-FFF2-40B4-BE49-F238E27FC236}">
                    <a16:creationId xmlns:a16="http://schemas.microsoft.com/office/drawing/2014/main" id="{24B87637-622C-4C4A-BE4C-E08D2916B50B}"/>
                  </a:ext>
                </a:extLst>
              </p:cNvPr>
              <p:cNvCxnSpPr>
                <a:cxnSpLocks/>
              </p:cNvCxnSpPr>
              <p:nvPr/>
            </p:nvCxnSpPr>
            <p:spPr>
              <a:xfrm>
                <a:off x="4598547" y="4175874"/>
                <a:ext cx="992785"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63E53023-B419-4A21-B275-DDA1394BA7AF}"/>
                  </a:ext>
                </a:extLst>
              </p:cNvPr>
              <p:cNvCxnSpPr>
                <a:cxnSpLocks/>
              </p:cNvCxnSpPr>
              <p:nvPr/>
            </p:nvCxnSpPr>
            <p:spPr>
              <a:xfrm flipV="1">
                <a:off x="4631024" y="3250367"/>
                <a:ext cx="0" cy="942997"/>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sp>
        <p:nvSpPr>
          <p:cNvPr id="22" name="Title 1">
            <a:extLst>
              <a:ext uri="{FF2B5EF4-FFF2-40B4-BE49-F238E27FC236}">
                <a16:creationId xmlns:a16="http://schemas.microsoft.com/office/drawing/2014/main" id="{61DF615C-E5CA-4498-A5BC-97120D19E608}"/>
              </a:ext>
            </a:extLst>
          </p:cNvPr>
          <p:cNvSpPr txBox="1">
            <a:spLocks/>
          </p:cNvSpPr>
          <p:nvPr/>
        </p:nvSpPr>
        <p:spPr>
          <a:xfrm>
            <a:off x="141953" y="0"/>
            <a:ext cx="12050047" cy="177533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0070C0"/>
                </a:solidFill>
              </a:rPr>
              <a:t>Different inertial frame = Different basis</a:t>
            </a:r>
          </a:p>
        </p:txBody>
      </p:sp>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20" name="Ink 19">
                <a:extLst>
                  <a:ext uri="{FF2B5EF4-FFF2-40B4-BE49-F238E27FC236}">
                    <a16:creationId xmlns:a16="http://schemas.microsoft.com/office/drawing/2014/main" id="{34D5BE35-F29D-4C79-A99D-73267C2CC5E4}"/>
                  </a:ext>
                </a:extLst>
              </p14:cNvPr>
              <p14:cNvContentPartPr/>
              <p14:nvPr>
                <p:extLst>
                  <p:ext uri="{42D2F446-02D8-4167-A562-619A0277C38B}">
                    <p15:isNarration xmlns:p15="http://schemas.microsoft.com/office/powerpoint/2012/main" val="1"/>
                  </p:ext>
                </p:extLst>
              </p14:nvPr>
            </p14:nvContentPartPr>
            <p14:xfrm>
              <a:off x="1045800" y="1760040"/>
              <a:ext cx="7418880" cy="1277280"/>
            </p14:xfrm>
          </p:contentPart>
        </mc:Choice>
        <mc:Fallback xmlns="">
          <p:pic>
            <p:nvPicPr>
              <p:cNvPr id="20" name="Ink 19">
                <a:extLst>
                  <a:ext uri="{FF2B5EF4-FFF2-40B4-BE49-F238E27FC236}">
                    <a16:creationId xmlns:a16="http://schemas.microsoft.com/office/drawing/2014/main" id="{34D5BE35-F29D-4C79-A99D-73267C2CC5E4}"/>
                  </a:ext>
                </a:extLst>
              </p:cNvPr>
              <p:cNvPicPr>
                <a:picLocks noGrp="1" noRot="1" noChangeAspect="1" noMove="1" noResize="1" noEditPoints="1" noAdjustHandles="1" noChangeArrowheads="1" noChangeShapeType="1"/>
              </p:cNvPicPr>
              <p:nvPr/>
            </p:nvPicPr>
            <p:blipFill>
              <a:blip r:embed="rId10"/>
              <a:stretch>
                <a:fillRect/>
              </a:stretch>
            </p:blipFill>
            <p:spPr>
              <a:xfrm>
                <a:off x="1036440" y="1750680"/>
                <a:ext cx="7437600" cy="1296000"/>
              </a:xfrm>
              <a:prstGeom prst="rect">
                <a:avLst/>
              </a:prstGeom>
            </p:spPr>
          </p:pic>
        </mc:Fallback>
      </mc:AlternateContent>
      <p:pic>
        <p:nvPicPr>
          <p:cNvPr id="24" name="Audio 23">
            <a:hlinkClick r:id="" action="ppaction://media"/>
            <a:extLst>
              <a:ext uri="{FF2B5EF4-FFF2-40B4-BE49-F238E27FC236}">
                <a16:creationId xmlns:a16="http://schemas.microsoft.com/office/drawing/2014/main" id="{63D1C05D-3411-47E8-B265-961FB3153EAF}"/>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430000" y="6096000"/>
            <a:ext cx="609600" cy="609600"/>
          </a:xfrm>
          <a:prstGeom prst="rect">
            <a:avLst/>
          </a:prstGeom>
        </p:spPr>
      </p:pic>
      <p:grpSp>
        <p:nvGrpSpPr>
          <p:cNvPr id="2" name="Group 1">
            <a:extLst>
              <a:ext uri="{FF2B5EF4-FFF2-40B4-BE49-F238E27FC236}">
                <a16:creationId xmlns:a16="http://schemas.microsoft.com/office/drawing/2014/main" id="{8E509102-72B4-4F23-BA8C-C3D0E86A8A31}"/>
              </a:ext>
            </a:extLst>
          </p:cNvPr>
          <p:cNvGrpSpPr/>
          <p:nvPr/>
        </p:nvGrpSpPr>
        <p:grpSpPr>
          <a:xfrm>
            <a:off x="791972" y="1931083"/>
            <a:ext cx="1775892" cy="4364328"/>
            <a:chOff x="2430272" y="1931083"/>
            <a:chExt cx="1775892" cy="4364328"/>
          </a:xfrm>
        </p:grpSpPr>
        <p:pic>
          <p:nvPicPr>
            <p:cNvPr id="26" name="Picture 2">
              <a:extLst>
                <a:ext uri="{FF2B5EF4-FFF2-40B4-BE49-F238E27FC236}">
                  <a16:creationId xmlns:a16="http://schemas.microsoft.com/office/drawing/2014/main" id="{CAC9660E-D80D-4C23-9815-E0AEFBC58333}"/>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9095" t="10139" b="5438"/>
            <a:stretch/>
          </p:blipFill>
          <p:spPr bwMode="auto">
            <a:xfrm>
              <a:off x="2455392" y="3897299"/>
              <a:ext cx="1750772" cy="2398112"/>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D3CA8687-1371-4ACC-AE5D-BBB3CE196EC7}"/>
                </a:ext>
              </a:extLst>
            </p:cNvPr>
            <p:cNvCxnSpPr>
              <a:cxnSpLocks/>
            </p:cNvCxnSpPr>
            <p:nvPr/>
          </p:nvCxnSpPr>
          <p:spPr>
            <a:xfrm>
              <a:off x="2430272" y="3513796"/>
              <a:ext cx="1697766"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FBAB4CF4-2D3E-4A8F-BD02-C8D3341CE092}"/>
                </a:ext>
              </a:extLst>
            </p:cNvPr>
            <p:cNvCxnSpPr>
              <a:cxnSpLocks/>
            </p:cNvCxnSpPr>
            <p:nvPr/>
          </p:nvCxnSpPr>
          <p:spPr>
            <a:xfrm flipV="1">
              <a:off x="2485811" y="1931083"/>
              <a:ext cx="0" cy="1612623"/>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spTree>
    <p:custDataLst>
      <p:tags r:id="rId1"/>
    </p:custDataLst>
    <p:extLst>
      <p:ext uri="{BB962C8B-B14F-4D97-AF65-F5344CB8AC3E}">
        <p14:creationId xmlns:p14="http://schemas.microsoft.com/office/powerpoint/2010/main" val="584930652"/>
      </p:ext>
    </p:extLst>
  </p:cSld>
  <p:clrMapOvr>
    <a:masterClrMapping/>
  </p:clrMapOvr>
  <mc:AlternateContent xmlns:mc="http://schemas.openxmlformats.org/markup-compatibility/2006" xmlns:p14="http://schemas.microsoft.com/office/powerpoint/2010/main">
    <mc:Choice Requires="p14">
      <p:transition spd="slow" p14:dur="2000" advTm="21823"/>
    </mc:Choice>
    <mc:Fallback xmlns="">
      <p:transition spd="slow" advTm="218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par>
                                <p:cTn id="7" presetID="59"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md type="call" cmd="playFrom(0.0)">
                                      <p:cBhvr>
                                        <p:cTn id="9" dur="1" fill="hold"/>
                                        <p:tgtEl>
                                          <p:spTgt spid="20"/>
                                        </p:tgtEl>
                                      </p:cBhvr>
                                    </p:cmd>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60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anim calcmode="lin" valueType="num">
                                      <p:cBhvr>
                                        <p:cTn id="25" dur="1000" fill="hold"/>
                                        <p:tgtEl>
                                          <p:spTgt spid="21"/>
                                        </p:tgtEl>
                                        <p:attrNameLst>
                                          <p:attrName>ppt_x</p:attrName>
                                        </p:attrNameLst>
                                      </p:cBhvr>
                                      <p:tavLst>
                                        <p:tav tm="0">
                                          <p:val>
                                            <p:strVal val="#ppt_x"/>
                                          </p:val>
                                        </p:tav>
                                        <p:tav tm="100000">
                                          <p:val>
                                            <p:strVal val="#ppt_x"/>
                                          </p:val>
                                        </p:tav>
                                      </p:tavLst>
                                    </p:anim>
                                    <p:anim calcmode="lin" valueType="num">
                                      <p:cBhvr>
                                        <p:cTn id="26" dur="1000" fill="hold"/>
                                        <p:tgtEl>
                                          <p:spTgt spid="21"/>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120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1000"/>
                                        <p:tgtEl>
                                          <p:spTgt spid="23"/>
                                        </p:tgtEl>
                                      </p:cBhvr>
                                    </p:animEffect>
                                    <p:anim calcmode="lin" valueType="num">
                                      <p:cBhvr>
                                        <p:cTn id="30" dur="1000" fill="hold"/>
                                        <p:tgtEl>
                                          <p:spTgt spid="23"/>
                                        </p:tgtEl>
                                        <p:attrNameLst>
                                          <p:attrName>ppt_x</p:attrName>
                                        </p:attrNameLst>
                                      </p:cBhvr>
                                      <p:tavLst>
                                        <p:tav tm="0">
                                          <p:val>
                                            <p:strVal val="#ppt_x"/>
                                          </p:val>
                                        </p:tav>
                                        <p:tav tm="100000">
                                          <p:val>
                                            <p:strVal val="#ppt_x"/>
                                          </p:val>
                                        </p:tav>
                                      </p:tavLst>
                                    </p:anim>
                                    <p:anim calcmode="lin" valueType="num">
                                      <p:cBhvr>
                                        <p:cTn id="3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24"/>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7BBB1-B754-4383-91AF-F8DE25C77D95}"/>
              </a:ext>
            </a:extLst>
          </p:cNvPr>
          <p:cNvSpPr>
            <a:spLocks noGrp="1"/>
          </p:cNvSpPr>
          <p:nvPr>
            <p:ph type="ctrTitle"/>
          </p:nvPr>
        </p:nvSpPr>
        <p:spPr>
          <a:xfrm>
            <a:off x="0" y="0"/>
            <a:ext cx="10721009" cy="2114550"/>
          </a:xfrm>
        </p:spPr>
        <p:txBody>
          <a:bodyPr>
            <a:normAutofit fontScale="90000"/>
          </a:bodyPr>
          <a:lstStyle/>
          <a:p>
            <a:pPr algn="l"/>
            <a:r>
              <a:rPr lang="en-US" b="1" dirty="0">
                <a:solidFill>
                  <a:srgbClr val="0070C0"/>
                </a:solidFill>
              </a:rPr>
              <a:t>Relativity 103:</a:t>
            </a:r>
            <a:br>
              <a:rPr lang="en-US" b="1" dirty="0">
                <a:solidFill>
                  <a:srgbClr val="0070C0"/>
                </a:solidFill>
              </a:rPr>
            </a:br>
            <a:r>
              <a:rPr lang="en-US" sz="9600" b="1" dirty="0">
                <a:solidFill>
                  <a:srgbClr val="0070C0"/>
                </a:solidFill>
              </a:rPr>
              <a:t>Galilean Relativity</a:t>
            </a:r>
            <a:r>
              <a:rPr lang="en-US" sz="8900" b="1" dirty="0">
                <a:solidFill>
                  <a:srgbClr val="0070C0"/>
                </a:solidFill>
              </a:rPr>
              <a:t>?</a:t>
            </a:r>
            <a:endParaRPr lang="en-CA" b="1" dirty="0">
              <a:solidFill>
                <a:srgbClr val="0070C0"/>
              </a:solidFill>
            </a:endParaRPr>
          </a:p>
        </p:txBody>
      </p:sp>
      <p:sp>
        <p:nvSpPr>
          <p:cNvPr id="3" name="Subtitle 2">
            <a:extLst>
              <a:ext uri="{FF2B5EF4-FFF2-40B4-BE49-F238E27FC236}">
                <a16:creationId xmlns:a16="http://schemas.microsoft.com/office/drawing/2014/main" id="{A631193B-7932-41DD-B883-C2F5AC76CC28}"/>
              </a:ext>
            </a:extLst>
          </p:cNvPr>
          <p:cNvSpPr>
            <a:spLocks noGrp="1"/>
          </p:cNvSpPr>
          <p:nvPr>
            <p:ph type="subTitle" idx="1"/>
          </p:nvPr>
        </p:nvSpPr>
        <p:spPr>
          <a:xfrm>
            <a:off x="477906" y="2286000"/>
            <a:ext cx="11066393" cy="4152900"/>
          </a:xfrm>
        </p:spPr>
        <p:txBody>
          <a:bodyPr>
            <a:normAutofit/>
          </a:bodyPr>
          <a:lstStyle/>
          <a:p>
            <a:pPr marL="857250" indent="-857250" algn="l">
              <a:buFont typeface="+mj-lt"/>
              <a:buAutoNum type="alphaLcParenR"/>
            </a:pPr>
            <a:r>
              <a:rPr lang="en-US" sz="4000" dirty="0"/>
              <a:t>Spacetime Diagrams</a:t>
            </a:r>
          </a:p>
          <a:p>
            <a:pPr marL="857250" indent="-857250" algn="l">
              <a:buFont typeface="+mj-lt"/>
              <a:buAutoNum type="alphaLcParenR"/>
            </a:pPr>
            <a:r>
              <a:rPr lang="en-US" sz="4000" dirty="0"/>
              <a:t>Spacetime Separation Vector</a:t>
            </a:r>
          </a:p>
          <a:p>
            <a:pPr marL="857250" indent="-857250" algn="l">
              <a:buFont typeface="+mj-lt"/>
              <a:buAutoNum type="alphaLcParenR"/>
            </a:pPr>
            <a:r>
              <a:rPr lang="en-US" sz="4000" u="sng" dirty="0">
                <a:solidFill>
                  <a:srgbClr val="FF0000"/>
                </a:solidFill>
              </a:rPr>
              <a:t>Galilean Transform (change of basis)</a:t>
            </a:r>
          </a:p>
          <a:p>
            <a:pPr marL="857250" indent="-857250" algn="l">
              <a:buFont typeface="+mj-lt"/>
              <a:buAutoNum type="alphaLcParenR"/>
            </a:pPr>
            <a:r>
              <a:rPr lang="en-US" sz="4000" dirty="0"/>
              <a:t>Metric Tensor (Euclidean)</a:t>
            </a:r>
          </a:p>
        </p:txBody>
      </p:sp>
    </p:spTree>
    <p:extLst>
      <p:ext uri="{BB962C8B-B14F-4D97-AF65-F5344CB8AC3E}">
        <p14:creationId xmlns:p14="http://schemas.microsoft.com/office/powerpoint/2010/main" val="2372673879"/>
      </p:ext>
    </p:extLst>
  </p:cSld>
  <p:clrMapOvr>
    <a:masterClrMapping/>
  </p:clrMapOvr>
  <mc:AlternateContent xmlns:mc="http://schemas.openxmlformats.org/markup-compatibility/2006" xmlns:p14="http://schemas.microsoft.com/office/powerpoint/2010/main">
    <mc:Choice Requires="p14">
      <p:transition spd="slow" p14:dur="2000" advTm="8033"/>
    </mc:Choice>
    <mc:Fallback xmlns="">
      <p:transition spd="slow" advTm="803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BEFD07-8D4D-4BE8-9F18-30905C627C98}"/>
              </a:ext>
            </a:extLst>
          </p:cNvPr>
          <p:cNvSpPr txBox="1">
            <a:spLocks/>
          </p:cNvSpPr>
          <p:nvPr/>
        </p:nvSpPr>
        <p:spPr>
          <a:xfrm>
            <a:off x="-10447" y="-460888"/>
            <a:ext cx="11916697" cy="177533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0070C0"/>
                </a:solidFill>
              </a:rPr>
              <a:t>Spacetime Separation Vector</a:t>
            </a:r>
          </a:p>
        </p:txBody>
      </p:sp>
      <p:pic>
        <p:nvPicPr>
          <p:cNvPr id="15" name="Picture 14">
            <a:extLst>
              <a:ext uri="{FF2B5EF4-FFF2-40B4-BE49-F238E27FC236}">
                <a16:creationId xmlns:a16="http://schemas.microsoft.com/office/drawing/2014/main" id="{0604529F-8100-47DF-98EA-EB42C5956320}"/>
              </a:ext>
            </a:extLst>
          </p:cNvPr>
          <p:cNvPicPr>
            <a:picLocks noChangeAspect="1"/>
          </p:cNvPicPr>
          <p:nvPr/>
        </p:nvPicPr>
        <p:blipFill rotWithShape="1">
          <a:blip r:embed="rId4"/>
          <a:srcRect l="1" t="1160" r="19350" b="-3981"/>
          <a:stretch/>
        </p:blipFill>
        <p:spPr>
          <a:xfrm>
            <a:off x="206740" y="1028700"/>
            <a:ext cx="7927610" cy="5905500"/>
          </a:xfrm>
          <a:prstGeom prst="rect">
            <a:avLst/>
          </a:prstGeom>
        </p:spPr>
      </p:pic>
      <p:cxnSp>
        <p:nvCxnSpPr>
          <p:cNvPr id="11" name="Straight Arrow Connector 10">
            <a:extLst>
              <a:ext uri="{FF2B5EF4-FFF2-40B4-BE49-F238E27FC236}">
                <a16:creationId xmlns:a16="http://schemas.microsoft.com/office/drawing/2014/main" id="{C4B9501B-D8FD-4CC1-86D7-503FC38E83BF}"/>
              </a:ext>
            </a:extLst>
          </p:cNvPr>
          <p:cNvCxnSpPr>
            <a:cxnSpLocks/>
          </p:cNvCxnSpPr>
          <p:nvPr/>
        </p:nvCxnSpPr>
        <p:spPr>
          <a:xfrm flipV="1">
            <a:off x="2323952" y="933450"/>
            <a:ext cx="0" cy="5753726"/>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0C7C9EB9-DF88-40CB-ACF0-359B4CA2CE8D}"/>
              </a:ext>
            </a:extLst>
          </p:cNvPr>
          <p:cNvCxnSpPr>
            <a:cxnSpLocks/>
          </p:cNvCxnSpPr>
          <p:nvPr/>
        </p:nvCxnSpPr>
        <p:spPr>
          <a:xfrm>
            <a:off x="323851" y="6346950"/>
            <a:ext cx="7981950"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nvGrpSpPr>
          <p:cNvPr id="61" name="Group 60">
            <a:extLst>
              <a:ext uri="{FF2B5EF4-FFF2-40B4-BE49-F238E27FC236}">
                <a16:creationId xmlns:a16="http://schemas.microsoft.com/office/drawing/2014/main" id="{1F37151D-0003-459D-9DE9-DC60385E5485}"/>
              </a:ext>
            </a:extLst>
          </p:cNvPr>
          <p:cNvGrpSpPr/>
          <p:nvPr/>
        </p:nvGrpSpPr>
        <p:grpSpPr>
          <a:xfrm>
            <a:off x="2198843" y="1691640"/>
            <a:ext cx="240004" cy="3736906"/>
            <a:chOff x="3135468" y="1691640"/>
            <a:chExt cx="240004" cy="3736906"/>
          </a:xfrm>
        </p:grpSpPr>
        <p:cxnSp>
          <p:nvCxnSpPr>
            <p:cNvPr id="53" name="Straight Connector 52">
              <a:extLst>
                <a:ext uri="{FF2B5EF4-FFF2-40B4-BE49-F238E27FC236}">
                  <a16:creationId xmlns:a16="http://schemas.microsoft.com/office/drawing/2014/main" id="{9E0FA3BA-5F5A-4FA0-8F79-D83CCBE60F8E}"/>
                </a:ext>
              </a:extLst>
            </p:cNvPr>
            <p:cNvCxnSpPr>
              <a:cxnSpLocks/>
            </p:cNvCxnSpPr>
            <p:nvPr/>
          </p:nvCxnSpPr>
          <p:spPr>
            <a:xfrm rot="16200000">
              <a:off x="3255470" y="1571638"/>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EEA2133-5100-4A28-8170-F0495D3389E2}"/>
                </a:ext>
              </a:extLst>
            </p:cNvPr>
            <p:cNvCxnSpPr>
              <a:cxnSpLocks/>
            </p:cNvCxnSpPr>
            <p:nvPr/>
          </p:nvCxnSpPr>
          <p:spPr>
            <a:xfrm rot="16200000">
              <a:off x="3255470" y="3436621"/>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9DFF059-D453-452D-A101-BE6DD32DC3DA}"/>
                </a:ext>
              </a:extLst>
            </p:cNvPr>
            <p:cNvCxnSpPr>
              <a:cxnSpLocks/>
            </p:cNvCxnSpPr>
            <p:nvPr/>
          </p:nvCxnSpPr>
          <p:spPr>
            <a:xfrm rot="16200000">
              <a:off x="3255471" y="2504384"/>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77F9A9A-07F9-41C0-AED4-52139A751EF1}"/>
                </a:ext>
              </a:extLst>
            </p:cNvPr>
            <p:cNvCxnSpPr>
              <a:cxnSpLocks/>
            </p:cNvCxnSpPr>
            <p:nvPr/>
          </p:nvCxnSpPr>
          <p:spPr>
            <a:xfrm rot="16200000">
              <a:off x="3255470" y="4375798"/>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96AE569-68D7-4971-96EC-29DA6C3528C4}"/>
                </a:ext>
              </a:extLst>
            </p:cNvPr>
            <p:cNvCxnSpPr>
              <a:cxnSpLocks/>
            </p:cNvCxnSpPr>
            <p:nvPr/>
          </p:nvCxnSpPr>
          <p:spPr>
            <a:xfrm rot="16200000">
              <a:off x="3255471" y="5308544"/>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 name="Subtitle 2">
                <a:extLst>
                  <a:ext uri="{FF2B5EF4-FFF2-40B4-BE49-F238E27FC236}">
                    <a16:creationId xmlns:a16="http://schemas.microsoft.com/office/drawing/2014/main" id="{A60C47D2-E2E2-4774-9022-0AC4AD0040B1}"/>
                  </a:ext>
                </a:extLst>
              </p:cNvPr>
              <p:cNvSpPr txBox="1">
                <a:spLocks/>
              </p:cNvSpPr>
              <p:nvPr/>
            </p:nvSpPr>
            <p:spPr>
              <a:xfrm>
                <a:off x="2186998" y="807061"/>
                <a:ext cx="2648474" cy="757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700" dirty="0">
                    <a:solidFill>
                      <a:schemeClr val="accent6">
                        <a:lumMod val="50000"/>
                      </a:schemeClr>
                    </a:solidFill>
                  </a:rPr>
                  <a:t>time </a:t>
                </a:r>
                <a14:m>
                  <m:oMath xmlns:m="http://schemas.openxmlformats.org/officeDocument/2006/math">
                    <m:r>
                      <a:rPr lang="en-US" sz="4700" b="0" i="1" smtClean="0">
                        <a:solidFill>
                          <a:schemeClr val="accent6">
                            <a:lumMod val="50000"/>
                          </a:schemeClr>
                        </a:solidFill>
                        <a:latin typeface="Cambria Math" panose="02040503050406030204" pitchFamily="18" charset="0"/>
                      </a:rPr>
                      <m:t>𝑡</m:t>
                    </m:r>
                  </m:oMath>
                </a14:m>
                <a:r>
                  <a:rPr lang="en-US" sz="4700" dirty="0">
                    <a:solidFill>
                      <a:schemeClr val="accent6">
                        <a:lumMod val="50000"/>
                      </a:schemeClr>
                    </a:solidFill>
                  </a:rPr>
                  <a:t> </a:t>
                </a:r>
                <a:endParaRPr lang="en-US" dirty="0">
                  <a:solidFill>
                    <a:schemeClr val="accent6">
                      <a:lumMod val="50000"/>
                    </a:schemeClr>
                  </a:solidFill>
                </a:endParaRPr>
              </a:p>
            </p:txBody>
          </p:sp>
        </mc:Choice>
        <mc:Fallback xmlns="">
          <p:sp>
            <p:nvSpPr>
              <p:cNvPr id="21" name="Subtitle 2">
                <a:extLst>
                  <a:ext uri="{FF2B5EF4-FFF2-40B4-BE49-F238E27FC236}">
                    <a16:creationId xmlns:a16="http://schemas.microsoft.com/office/drawing/2014/main" id="{A60C47D2-E2E2-4774-9022-0AC4AD0040B1}"/>
                  </a:ext>
                </a:extLst>
              </p:cNvPr>
              <p:cNvSpPr txBox="1">
                <a:spLocks noRot="1" noChangeAspect="1" noMove="1" noResize="1" noEditPoints="1" noAdjustHandles="1" noChangeArrowheads="1" noChangeShapeType="1" noTextEdit="1"/>
              </p:cNvSpPr>
              <p:nvPr/>
            </p:nvSpPr>
            <p:spPr>
              <a:xfrm>
                <a:off x="2186998" y="807061"/>
                <a:ext cx="2648474" cy="757540"/>
              </a:xfrm>
              <a:prstGeom prst="rect">
                <a:avLst/>
              </a:prstGeom>
              <a:blipFill>
                <a:blip r:embed="rId7"/>
                <a:stretch>
                  <a:fillRect t="-27200" b="-38400"/>
                </a:stretch>
              </a:blipFill>
            </p:spPr>
            <p:txBody>
              <a:bodyPr/>
              <a:lstStyle/>
              <a:p>
                <a:r>
                  <a:rPr lang="en-CA">
                    <a:noFill/>
                  </a:rPr>
                  <a:t> </a:t>
                </a:r>
              </a:p>
            </p:txBody>
          </p:sp>
        </mc:Fallback>
      </mc:AlternateContent>
      <p:cxnSp>
        <p:nvCxnSpPr>
          <p:cNvPr id="51" name="Straight Connector 50">
            <a:extLst>
              <a:ext uri="{FF2B5EF4-FFF2-40B4-BE49-F238E27FC236}">
                <a16:creationId xmlns:a16="http://schemas.microsoft.com/office/drawing/2014/main" id="{E9F1FAA4-B933-43DD-9D95-22CF572D82F9}"/>
              </a:ext>
            </a:extLst>
          </p:cNvPr>
          <p:cNvCxnSpPr>
            <a:cxnSpLocks/>
          </p:cNvCxnSpPr>
          <p:nvPr/>
        </p:nvCxnSpPr>
        <p:spPr>
          <a:xfrm>
            <a:off x="139183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A2F0648-8D8B-4D1C-87B2-A495E0703784}"/>
              </a:ext>
            </a:extLst>
          </p:cNvPr>
          <p:cNvCxnSpPr>
            <a:cxnSpLocks/>
          </p:cNvCxnSpPr>
          <p:nvPr/>
        </p:nvCxnSpPr>
        <p:spPr>
          <a:xfrm>
            <a:off x="606543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C51A2FB-7A0F-4FF8-893B-DEF878461F68}"/>
              </a:ext>
            </a:extLst>
          </p:cNvPr>
          <p:cNvCxnSpPr>
            <a:cxnSpLocks/>
          </p:cNvCxnSpPr>
          <p:nvPr/>
        </p:nvCxnSpPr>
        <p:spPr>
          <a:xfrm>
            <a:off x="417948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C658F4C-A0EC-4FBC-911A-28A66512C6D7}"/>
              </a:ext>
            </a:extLst>
          </p:cNvPr>
          <p:cNvCxnSpPr>
            <a:cxnSpLocks/>
          </p:cNvCxnSpPr>
          <p:nvPr/>
        </p:nvCxnSpPr>
        <p:spPr>
          <a:xfrm>
            <a:off x="5124450"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D715F-2DBB-40EF-BC9B-AFCB085D2AFB}"/>
              </a:ext>
            </a:extLst>
          </p:cNvPr>
          <p:cNvCxnSpPr>
            <a:cxnSpLocks/>
          </p:cNvCxnSpPr>
          <p:nvPr/>
        </p:nvCxnSpPr>
        <p:spPr>
          <a:xfrm>
            <a:off x="324603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3B6F5E8-D478-464F-AB5B-871C8622FCA2}"/>
              </a:ext>
            </a:extLst>
          </p:cNvPr>
          <p:cNvCxnSpPr>
            <a:cxnSpLocks/>
          </p:cNvCxnSpPr>
          <p:nvPr/>
        </p:nvCxnSpPr>
        <p:spPr>
          <a:xfrm>
            <a:off x="6998885" y="6196011"/>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2D3C8862-CACA-4343-BBD0-CAF271164CC9}"/>
              </a:ext>
            </a:extLst>
          </p:cNvPr>
          <p:cNvGrpSpPr/>
          <p:nvPr/>
        </p:nvGrpSpPr>
        <p:grpSpPr>
          <a:xfrm>
            <a:off x="973817" y="6366530"/>
            <a:ext cx="6400428" cy="530284"/>
            <a:chOff x="973817" y="6366530"/>
            <a:chExt cx="6400428" cy="530284"/>
          </a:xfrm>
        </p:grpSpPr>
        <p:sp>
          <p:nvSpPr>
            <p:cNvPr id="48" name="TextBox 47">
              <a:extLst>
                <a:ext uri="{FF2B5EF4-FFF2-40B4-BE49-F238E27FC236}">
                  <a16:creationId xmlns:a16="http://schemas.microsoft.com/office/drawing/2014/main" id="{300ABC2D-B532-413A-A6EB-149DC13C8BB1}"/>
                </a:ext>
              </a:extLst>
            </p:cNvPr>
            <p:cNvSpPr txBox="1"/>
            <p:nvPr/>
          </p:nvSpPr>
          <p:spPr>
            <a:xfrm>
              <a:off x="3898900" y="6367244"/>
              <a:ext cx="654346"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2m</a:t>
              </a:r>
              <a:endParaRPr lang="en-CA" sz="2800" dirty="0">
                <a:solidFill>
                  <a:srgbClr val="002060"/>
                </a:solidFill>
              </a:endParaRPr>
            </a:p>
          </p:txBody>
        </p:sp>
        <p:sp>
          <p:nvSpPr>
            <p:cNvPr id="60" name="TextBox 59">
              <a:extLst>
                <a:ext uri="{FF2B5EF4-FFF2-40B4-BE49-F238E27FC236}">
                  <a16:creationId xmlns:a16="http://schemas.microsoft.com/office/drawing/2014/main" id="{4AA0E7A3-4AAB-44AD-9D6F-D89C19E16AEE}"/>
                </a:ext>
              </a:extLst>
            </p:cNvPr>
            <p:cNvSpPr txBox="1"/>
            <p:nvPr/>
          </p:nvSpPr>
          <p:spPr>
            <a:xfrm>
              <a:off x="5753100" y="6366530"/>
              <a:ext cx="654346"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4m</a:t>
              </a:r>
              <a:endParaRPr lang="en-CA" sz="2800" dirty="0">
                <a:solidFill>
                  <a:srgbClr val="002060"/>
                </a:solidFill>
              </a:endParaRPr>
            </a:p>
          </p:txBody>
        </p:sp>
        <p:sp>
          <p:nvSpPr>
            <p:cNvPr id="62" name="TextBox 61">
              <a:extLst>
                <a:ext uri="{FF2B5EF4-FFF2-40B4-BE49-F238E27FC236}">
                  <a16:creationId xmlns:a16="http://schemas.microsoft.com/office/drawing/2014/main" id="{16343648-9153-49EE-B226-6CC66CC2F792}"/>
                </a:ext>
              </a:extLst>
            </p:cNvPr>
            <p:cNvSpPr txBox="1"/>
            <p:nvPr/>
          </p:nvSpPr>
          <p:spPr>
            <a:xfrm>
              <a:off x="2952750" y="6373594"/>
              <a:ext cx="654346"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1m</a:t>
              </a:r>
              <a:endParaRPr lang="en-CA" sz="2800" dirty="0">
                <a:solidFill>
                  <a:srgbClr val="002060"/>
                </a:solidFill>
              </a:endParaRPr>
            </a:p>
          </p:txBody>
        </p:sp>
        <p:sp>
          <p:nvSpPr>
            <p:cNvPr id="63" name="TextBox 62">
              <a:extLst>
                <a:ext uri="{FF2B5EF4-FFF2-40B4-BE49-F238E27FC236}">
                  <a16:creationId xmlns:a16="http://schemas.microsoft.com/office/drawing/2014/main" id="{2E1A5D80-D8D2-4E45-97E2-C132F254ED6B}"/>
                </a:ext>
              </a:extLst>
            </p:cNvPr>
            <p:cNvSpPr txBox="1"/>
            <p:nvPr/>
          </p:nvSpPr>
          <p:spPr>
            <a:xfrm>
              <a:off x="4838700" y="6372880"/>
              <a:ext cx="654346"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3m</a:t>
              </a:r>
              <a:endParaRPr lang="en-CA" sz="2800" dirty="0">
                <a:solidFill>
                  <a:srgbClr val="002060"/>
                </a:solidFill>
              </a:endParaRPr>
            </a:p>
          </p:txBody>
        </p:sp>
        <p:sp>
          <p:nvSpPr>
            <p:cNvPr id="64" name="TextBox 63">
              <a:extLst>
                <a:ext uri="{FF2B5EF4-FFF2-40B4-BE49-F238E27FC236}">
                  <a16:creationId xmlns:a16="http://schemas.microsoft.com/office/drawing/2014/main" id="{418A1634-C471-42B3-B1E1-627082396751}"/>
                </a:ext>
              </a:extLst>
            </p:cNvPr>
            <p:cNvSpPr txBox="1"/>
            <p:nvPr/>
          </p:nvSpPr>
          <p:spPr>
            <a:xfrm>
              <a:off x="2019300" y="6371066"/>
              <a:ext cx="654346"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0m</a:t>
              </a:r>
              <a:endParaRPr lang="en-CA" sz="2800" dirty="0">
                <a:solidFill>
                  <a:srgbClr val="002060"/>
                </a:solidFill>
              </a:endParaRPr>
            </a:p>
          </p:txBody>
        </p:sp>
        <p:sp>
          <p:nvSpPr>
            <p:cNvPr id="66" name="TextBox 65">
              <a:extLst>
                <a:ext uri="{FF2B5EF4-FFF2-40B4-BE49-F238E27FC236}">
                  <a16:creationId xmlns:a16="http://schemas.microsoft.com/office/drawing/2014/main" id="{BF2582E5-1C23-47AF-B354-6A99436457D1}"/>
                </a:ext>
              </a:extLst>
            </p:cNvPr>
            <p:cNvSpPr txBox="1"/>
            <p:nvPr/>
          </p:nvSpPr>
          <p:spPr>
            <a:xfrm>
              <a:off x="973817" y="6368018"/>
              <a:ext cx="764953"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-1m</a:t>
              </a:r>
              <a:endParaRPr lang="en-CA" sz="2800" dirty="0">
                <a:solidFill>
                  <a:srgbClr val="002060"/>
                </a:solidFill>
              </a:endParaRPr>
            </a:p>
          </p:txBody>
        </p:sp>
        <p:sp>
          <p:nvSpPr>
            <p:cNvPr id="78" name="TextBox 77">
              <a:extLst>
                <a:ext uri="{FF2B5EF4-FFF2-40B4-BE49-F238E27FC236}">
                  <a16:creationId xmlns:a16="http://schemas.microsoft.com/office/drawing/2014/main" id="{2E0463D5-33AA-4EC0-ADEA-8311E57CA93D}"/>
                </a:ext>
              </a:extLst>
            </p:cNvPr>
            <p:cNvSpPr txBox="1"/>
            <p:nvPr/>
          </p:nvSpPr>
          <p:spPr>
            <a:xfrm>
              <a:off x="6719899" y="6371292"/>
              <a:ext cx="654346"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5m</a:t>
              </a:r>
              <a:endParaRPr lang="en-CA" sz="2800" dirty="0">
                <a:solidFill>
                  <a:srgbClr val="002060"/>
                </a:solidFill>
              </a:endParaRPr>
            </a:p>
          </p:txBody>
        </p:sp>
      </p:grpSp>
      <p:grpSp>
        <p:nvGrpSpPr>
          <p:cNvPr id="47" name="Group 46">
            <a:extLst>
              <a:ext uri="{FF2B5EF4-FFF2-40B4-BE49-F238E27FC236}">
                <a16:creationId xmlns:a16="http://schemas.microsoft.com/office/drawing/2014/main" id="{1DF4F056-2A3A-48F5-84E4-7C468D4DD0B1}"/>
              </a:ext>
            </a:extLst>
          </p:cNvPr>
          <p:cNvGrpSpPr/>
          <p:nvPr/>
        </p:nvGrpSpPr>
        <p:grpSpPr>
          <a:xfrm>
            <a:off x="2482632" y="1313544"/>
            <a:ext cx="604380" cy="4399181"/>
            <a:chOff x="2482632" y="1313544"/>
            <a:chExt cx="604380" cy="4399181"/>
          </a:xfrm>
        </p:grpSpPr>
        <p:sp>
          <p:nvSpPr>
            <p:cNvPr id="18" name="TextBox 17">
              <a:extLst>
                <a:ext uri="{FF2B5EF4-FFF2-40B4-BE49-F238E27FC236}">
                  <a16:creationId xmlns:a16="http://schemas.microsoft.com/office/drawing/2014/main" id="{A84F7F92-86E3-4045-99E1-E9EBA61DC7EA}"/>
                </a:ext>
              </a:extLst>
            </p:cNvPr>
            <p:cNvSpPr txBox="1"/>
            <p:nvPr/>
          </p:nvSpPr>
          <p:spPr>
            <a:xfrm>
              <a:off x="2482632" y="50663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1s</a:t>
              </a:r>
              <a:endParaRPr lang="en-CA" sz="3600" dirty="0">
                <a:solidFill>
                  <a:schemeClr val="accent6">
                    <a:lumMod val="50000"/>
                  </a:schemeClr>
                </a:solidFill>
              </a:endParaRPr>
            </a:p>
          </p:txBody>
        </p:sp>
        <p:sp>
          <p:nvSpPr>
            <p:cNvPr id="28" name="TextBox 27">
              <a:extLst>
                <a:ext uri="{FF2B5EF4-FFF2-40B4-BE49-F238E27FC236}">
                  <a16:creationId xmlns:a16="http://schemas.microsoft.com/office/drawing/2014/main" id="{F37FEF66-92E7-403C-9323-254A35CFD7F2}"/>
                </a:ext>
              </a:extLst>
            </p:cNvPr>
            <p:cNvSpPr txBox="1"/>
            <p:nvPr/>
          </p:nvSpPr>
          <p:spPr>
            <a:xfrm>
              <a:off x="2482632" y="3190422"/>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3s</a:t>
              </a:r>
              <a:endParaRPr lang="en-CA" sz="3600" dirty="0">
                <a:solidFill>
                  <a:schemeClr val="accent6">
                    <a:lumMod val="50000"/>
                  </a:schemeClr>
                </a:solidFill>
              </a:endParaRPr>
            </a:p>
          </p:txBody>
        </p:sp>
        <p:sp>
          <p:nvSpPr>
            <p:cNvPr id="29" name="TextBox 28">
              <a:extLst>
                <a:ext uri="{FF2B5EF4-FFF2-40B4-BE49-F238E27FC236}">
                  <a16:creationId xmlns:a16="http://schemas.microsoft.com/office/drawing/2014/main" id="{B4FA2B9B-9087-4082-9D1B-D2C057798EA7}"/>
                </a:ext>
              </a:extLst>
            </p:cNvPr>
            <p:cNvSpPr txBox="1"/>
            <p:nvPr/>
          </p:nvSpPr>
          <p:spPr>
            <a:xfrm>
              <a:off x="2487168" y="22469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4s</a:t>
              </a:r>
              <a:endParaRPr lang="en-CA" sz="3600" dirty="0">
                <a:solidFill>
                  <a:schemeClr val="accent6">
                    <a:lumMod val="50000"/>
                  </a:schemeClr>
                </a:solidFill>
              </a:endParaRPr>
            </a:p>
          </p:txBody>
        </p:sp>
        <p:sp>
          <p:nvSpPr>
            <p:cNvPr id="30" name="TextBox 29">
              <a:extLst>
                <a:ext uri="{FF2B5EF4-FFF2-40B4-BE49-F238E27FC236}">
                  <a16:creationId xmlns:a16="http://schemas.microsoft.com/office/drawing/2014/main" id="{E0CF96F6-E2F9-45DF-84B7-8E2753DEF7CE}"/>
                </a:ext>
              </a:extLst>
            </p:cNvPr>
            <p:cNvSpPr txBox="1"/>
            <p:nvPr/>
          </p:nvSpPr>
          <p:spPr>
            <a:xfrm>
              <a:off x="2487168" y="131354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5s</a:t>
              </a:r>
              <a:endParaRPr lang="en-CA" sz="3600" dirty="0">
                <a:solidFill>
                  <a:schemeClr val="accent6">
                    <a:lumMod val="50000"/>
                  </a:schemeClr>
                </a:solidFill>
              </a:endParaRPr>
            </a:p>
          </p:txBody>
        </p:sp>
        <p:sp>
          <p:nvSpPr>
            <p:cNvPr id="27" name="TextBox 26">
              <a:extLst>
                <a:ext uri="{FF2B5EF4-FFF2-40B4-BE49-F238E27FC236}">
                  <a16:creationId xmlns:a16="http://schemas.microsoft.com/office/drawing/2014/main" id="{1B85EA80-B810-4DE7-A12E-E5F9C0579EE3}"/>
                </a:ext>
              </a:extLst>
            </p:cNvPr>
            <p:cNvSpPr txBox="1"/>
            <p:nvPr/>
          </p:nvSpPr>
          <p:spPr>
            <a:xfrm>
              <a:off x="2482632" y="41138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2s</a:t>
              </a:r>
              <a:endParaRPr lang="en-CA" sz="3600" dirty="0">
                <a:solidFill>
                  <a:schemeClr val="accent6">
                    <a:lumMod val="50000"/>
                  </a:schemeClr>
                </a:solidFill>
              </a:endParaRPr>
            </a:p>
          </p:txBody>
        </p:sp>
      </p:grpSp>
      <p:grpSp>
        <p:nvGrpSpPr>
          <p:cNvPr id="16" name="Group 15">
            <a:extLst>
              <a:ext uri="{FF2B5EF4-FFF2-40B4-BE49-F238E27FC236}">
                <a16:creationId xmlns:a16="http://schemas.microsoft.com/office/drawing/2014/main" id="{37CB940B-F48C-4350-8A63-60DB1D0DB2A5}"/>
              </a:ext>
            </a:extLst>
          </p:cNvPr>
          <p:cNvGrpSpPr/>
          <p:nvPr/>
        </p:nvGrpSpPr>
        <p:grpSpPr>
          <a:xfrm>
            <a:off x="2335031" y="4803241"/>
            <a:ext cx="2833869" cy="1419136"/>
            <a:chOff x="2335031" y="4841341"/>
            <a:chExt cx="2833869" cy="1419136"/>
          </a:xfrm>
        </p:grpSpPr>
        <p:cxnSp>
          <p:nvCxnSpPr>
            <p:cNvPr id="75" name="Straight Arrow Connector 74">
              <a:extLst>
                <a:ext uri="{FF2B5EF4-FFF2-40B4-BE49-F238E27FC236}">
                  <a16:creationId xmlns:a16="http://schemas.microsoft.com/office/drawing/2014/main" id="{6AA6CD4D-12F7-4D01-ADD6-6B6BBCBB9749}"/>
                </a:ext>
              </a:extLst>
            </p:cNvPr>
            <p:cNvCxnSpPr>
              <a:cxnSpLocks/>
            </p:cNvCxnSpPr>
            <p:nvPr/>
          </p:nvCxnSpPr>
          <p:spPr>
            <a:xfrm>
              <a:off x="2335031" y="6260477"/>
              <a:ext cx="2833869" cy="0"/>
            </a:xfrm>
            <a:prstGeom prst="straightConnector1">
              <a:avLst/>
            </a:prstGeom>
            <a:ln w="101600">
              <a:solidFill>
                <a:srgbClr val="7030A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E36E3B6-D3DC-45DF-AF03-5ADD74ADE13B}"/>
                    </a:ext>
                  </a:extLst>
                </p:cNvPr>
                <p:cNvSpPr txBox="1"/>
                <p:nvPr/>
              </p:nvSpPr>
              <p:spPr>
                <a:xfrm>
                  <a:off x="3513501" y="4841341"/>
                  <a:ext cx="781560" cy="1133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oMath>
                    </m:oMathPara>
                  </a14:m>
                  <a:endParaRPr lang="en-CA" sz="6000" dirty="0">
                    <a:solidFill>
                      <a:srgbClr val="7030A0"/>
                    </a:solidFill>
                  </a:endParaRPr>
                </a:p>
              </p:txBody>
            </p:sp>
          </mc:Choice>
          <mc:Fallback xmlns="">
            <p:sp>
              <p:nvSpPr>
                <p:cNvPr id="50" name="TextBox 49">
                  <a:extLst>
                    <a:ext uri="{FF2B5EF4-FFF2-40B4-BE49-F238E27FC236}">
                      <a16:creationId xmlns:a16="http://schemas.microsoft.com/office/drawing/2014/main" id="{EE36E3B6-D3DC-45DF-AF03-5ADD74ADE13B}"/>
                    </a:ext>
                  </a:extLst>
                </p:cNvPr>
                <p:cNvSpPr txBox="1">
                  <a:spLocks noRot="1" noChangeAspect="1" noMove="1" noResize="1" noEditPoints="1" noAdjustHandles="1" noChangeArrowheads="1" noChangeShapeType="1" noTextEdit="1"/>
                </p:cNvSpPr>
                <p:nvPr/>
              </p:nvSpPr>
              <p:spPr>
                <a:xfrm>
                  <a:off x="3513501" y="4841341"/>
                  <a:ext cx="781560" cy="1133772"/>
                </a:xfrm>
                <a:prstGeom prst="rect">
                  <a:avLst/>
                </a:prstGeom>
                <a:blipFill>
                  <a:blip r:embed="rId10"/>
                  <a:stretch>
                    <a:fillRect/>
                  </a:stretch>
                </a:blipFill>
              </p:spPr>
              <p:txBody>
                <a:bodyPr/>
                <a:lstStyle/>
                <a:p>
                  <a:r>
                    <a:rPr lang="en-CA">
                      <a:noFill/>
                    </a:rPr>
                    <a:t> </a:t>
                  </a:r>
                </a:p>
              </p:txBody>
            </p:sp>
          </mc:Fallback>
        </mc:AlternateContent>
      </p:grpSp>
      <p:grpSp>
        <p:nvGrpSpPr>
          <p:cNvPr id="19" name="Group 18">
            <a:extLst>
              <a:ext uri="{FF2B5EF4-FFF2-40B4-BE49-F238E27FC236}">
                <a16:creationId xmlns:a16="http://schemas.microsoft.com/office/drawing/2014/main" id="{281E4DDF-5C9D-4216-A824-01CBFD0E2A94}"/>
              </a:ext>
            </a:extLst>
          </p:cNvPr>
          <p:cNvGrpSpPr/>
          <p:nvPr/>
        </p:nvGrpSpPr>
        <p:grpSpPr>
          <a:xfrm>
            <a:off x="5014214" y="3124199"/>
            <a:ext cx="2320036" cy="3337811"/>
            <a:chOff x="5014214" y="3124199"/>
            <a:chExt cx="2320036" cy="3337811"/>
          </a:xfrm>
        </p:grpSpPr>
        <p:pic>
          <p:nvPicPr>
            <p:cNvPr id="56" name="Picture 4" descr="Image result for emmy noether">
              <a:extLst>
                <a:ext uri="{FF2B5EF4-FFF2-40B4-BE49-F238E27FC236}">
                  <a16:creationId xmlns:a16="http://schemas.microsoft.com/office/drawing/2014/main" id="{93F93386-6B95-4392-8FA5-BF5CF8A6ED5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707" r="12877" b="20561"/>
            <a:stretch/>
          </p:blipFill>
          <p:spPr bwMode="auto">
            <a:xfrm>
              <a:off x="5299753" y="3435165"/>
              <a:ext cx="1769805" cy="2507226"/>
            </a:xfrm>
            <a:prstGeom prst="rect">
              <a:avLst/>
            </a:prstGeom>
            <a:noFill/>
            <a:extLst>
              <a:ext uri="{909E8E84-426E-40DD-AFC4-6F175D3DCCD1}">
                <a14:hiddenFill xmlns:a14="http://schemas.microsoft.com/office/drawing/2010/main">
                  <a:solidFill>
                    <a:srgbClr val="FFFFFF"/>
                  </a:solidFill>
                </a14:hiddenFill>
              </a:ext>
            </a:extLst>
          </p:spPr>
        </p:pic>
        <p:sp>
          <p:nvSpPr>
            <p:cNvPr id="69" name="Oval 68">
              <a:extLst>
                <a:ext uri="{FF2B5EF4-FFF2-40B4-BE49-F238E27FC236}">
                  <a16:creationId xmlns:a16="http://schemas.microsoft.com/office/drawing/2014/main" id="{36905819-A493-4A6B-BC91-6274E3B0DFB1}"/>
                </a:ext>
              </a:extLst>
            </p:cNvPr>
            <p:cNvSpPr/>
            <p:nvPr/>
          </p:nvSpPr>
          <p:spPr>
            <a:xfrm>
              <a:off x="5014214" y="6176260"/>
              <a:ext cx="285750" cy="285750"/>
            </a:xfrm>
            <a:prstGeom prst="ellipse">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4" name="Group 13">
              <a:extLst>
                <a:ext uri="{FF2B5EF4-FFF2-40B4-BE49-F238E27FC236}">
                  <a16:creationId xmlns:a16="http://schemas.microsoft.com/office/drawing/2014/main" id="{792E11F0-613A-43B7-95EB-8CEA3BB2784B}"/>
                </a:ext>
              </a:extLst>
            </p:cNvPr>
            <p:cNvGrpSpPr/>
            <p:nvPr/>
          </p:nvGrpSpPr>
          <p:grpSpPr>
            <a:xfrm>
              <a:off x="6267450" y="3124199"/>
              <a:ext cx="1066800" cy="1143000"/>
              <a:chOff x="8324850" y="2762249"/>
              <a:chExt cx="1066800" cy="1143000"/>
            </a:xfrm>
          </p:grpSpPr>
          <p:pic>
            <p:nvPicPr>
              <p:cNvPr id="13" name="Graphic 12" descr="Exclamation mark">
                <a:extLst>
                  <a:ext uri="{FF2B5EF4-FFF2-40B4-BE49-F238E27FC236}">
                    <a16:creationId xmlns:a16="http://schemas.microsoft.com/office/drawing/2014/main" id="{18515EE3-D522-48AD-953C-36A4E209BB7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982215">
                <a:off x="8324850" y="2762249"/>
                <a:ext cx="914400" cy="914400"/>
              </a:xfrm>
              <a:prstGeom prst="rect">
                <a:avLst/>
              </a:prstGeom>
            </p:spPr>
          </p:pic>
          <p:pic>
            <p:nvPicPr>
              <p:cNvPr id="58" name="Graphic 57" descr="Exclamation mark">
                <a:extLst>
                  <a:ext uri="{FF2B5EF4-FFF2-40B4-BE49-F238E27FC236}">
                    <a16:creationId xmlns:a16="http://schemas.microsoft.com/office/drawing/2014/main" id="{F4147E74-1BDB-46AD-9660-A3964EDE2CB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982215">
                <a:off x="8477250" y="2990849"/>
                <a:ext cx="914400" cy="914400"/>
              </a:xfrm>
              <a:prstGeom prst="rect">
                <a:avLst/>
              </a:prstGeom>
            </p:spPr>
          </p:pic>
        </p:grpSp>
      </p:grpSp>
      <p:pic>
        <p:nvPicPr>
          <p:cNvPr id="3074" name="Picture 2">
            <a:extLst>
              <a:ext uri="{FF2B5EF4-FFF2-40B4-BE49-F238E27FC236}">
                <a16:creationId xmlns:a16="http://schemas.microsoft.com/office/drawing/2014/main" id="{A93A8D93-413E-4011-96F9-A545EE43B4A3}"/>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5501" t="3056" r="6220" b="54167"/>
          <a:stretch/>
        </p:blipFill>
        <p:spPr bwMode="auto">
          <a:xfrm>
            <a:off x="7467600" y="2274848"/>
            <a:ext cx="3943350" cy="246860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5" name="Subtitle 2">
                <a:extLst>
                  <a:ext uri="{FF2B5EF4-FFF2-40B4-BE49-F238E27FC236}">
                    <a16:creationId xmlns:a16="http://schemas.microsoft.com/office/drawing/2014/main" id="{AE42D5A8-A101-4EDF-809C-BF4EE42249B2}"/>
                  </a:ext>
                </a:extLst>
              </p:cNvPr>
              <p:cNvSpPr txBox="1">
                <a:spLocks/>
              </p:cNvSpPr>
              <p:nvPr/>
            </p:nvSpPr>
            <p:spPr>
              <a:xfrm>
                <a:off x="8377280" y="5909637"/>
                <a:ext cx="2648474" cy="776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700" dirty="0">
                    <a:solidFill>
                      <a:srgbClr val="002060"/>
                    </a:solidFill>
                  </a:rPr>
                  <a:t>position </a:t>
                </a:r>
                <a14:m>
                  <m:oMath xmlns:m="http://schemas.openxmlformats.org/officeDocument/2006/math">
                    <m:r>
                      <a:rPr lang="en-US" sz="4700" b="0" i="1" smtClean="0">
                        <a:solidFill>
                          <a:srgbClr val="002060"/>
                        </a:solidFill>
                        <a:latin typeface="Cambria Math" panose="02040503050406030204" pitchFamily="18" charset="0"/>
                      </a:rPr>
                      <m:t>𝑥</m:t>
                    </m:r>
                  </m:oMath>
                </a14:m>
                <a:endParaRPr lang="en-US" dirty="0">
                  <a:solidFill>
                    <a:srgbClr val="002060"/>
                  </a:solidFill>
                </a:endParaRPr>
              </a:p>
            </p:txBody>
          </p:sp>
        </mc:Choice>
        <mc:Fallback xmlns="">
          <p:sp>
            <p:nvSpPr>
              <p:cNvPr id="65" name="Subtitle 2">
                <a:extLst>
                  <a:ext uri="{FF2B5EF4-FFF2-40B4-BE49-F238E27FC236}">
                    <a16:creationId xmlns:a16="http://schemas.microsoft.com/office/drawing/2014/main" id="{AE42D5A8-A101-4EDF-809C-BF4EE42249B2}"/>
                  </a:ext>
                </a:extLst>
              </p:cNvPr>
              <p:cNvSpPr txBox="1">
                <a:spLocks noRot="1" noChangeAspect="1" noMove="1" noResize="1" noEditPoints="1" noAdjustHandles="1" noChangeArrowheads="1" noChangeShapeType="1" noTextEdit="1"/>
              </p:cNvSpPr>
              <p:nvPr/>
            </p:nvSpPr>
            <p:spPr>
              <a:xfrm>
                <a:off x="8377280" y="5909637"/>
                <a:ext cx="2648474" cy="776913"/>
              </a:xfrm>
              <a:prstGeom prst="rect">
                <a:avLst/>
              </a:prstGeom>
              <a:blipFill>
                <a:blip r:embed="rId15"/>
                <a:stretch>
                  <a:fillRect l="-9655" t="-26563" b="-35156"/>
                </a:stretch>
              </a:blipFill>
            </p:spPr>
            <p:txBody>
              <a:bodyPr/>
              <a:lstStyle/>
              <a:p>
                <a:r>
                  <a:rPr lang="en-CA">
                    <a:noFill/>
                  </a:rPr>
                  <a:t> </a:t>
                </a:r>
              </a:p>
            </p:txBody>
          </p:sp>
        </mc:Fallback>
      </mc:AlternateContent>
      <p:grpSp>
        <p:nvGrpSpPr>
          <p:cNvPr id="68" name="Group 67">
            <a:extLst>
              <a:ext uri="{FF2B5EF4-FFF2-40B4-BE49-F238E27FC236}">
                <a16:creationId xmlns:a16="http://schemas.microsoft.com/office/drawing/2014/main" id="{D12FFE66-F9C8-4591-9220-DD97B309DC98}"/>
              </a:ext>
            </a:extLst>
          </p:cNvPr>
          <p:cNvGrpSpPr/>
          <p:nvPr/>
        </p:nvGrpSpPr>
        <p:grpSpPr>
          <a:xfrm>
            <a:off x="738248" y="4324350"/>
            <a:ext cx="1909702" cy="2133600"/>
            <a:chOff x="738248" y="4324350"/>
            <a:chExt cx="1909702" cy="2133600"/>
          </a:xfrm>
        </p:grpSpPr>
        <p:pic>
          <p:nvPicPr>
            <p:cNvPr id="70" name="Picture 2">
              <a:extLst>
                <a:ext uri="{FF2B5EF4-FFF2-40B4-BE49-F238E27FC236}">
                  <a16:creationId xmlns:a16="http://schemas.microsoft.com/office/drawing/2014/main" id="{AEB3E0D1-1A51-4EEA-9CA5-D1CBEB1F0238}"/>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9095" t="10139" b="5438"/>
            <a:stretch/>
          </p:blipFill>
          <p:spPr bwMode="auto">
            <a:xfrm>
              <a:off x="738248" y="4460559"/>
              <a:ext cx="1273432" cy="1744279"/>
            </a:xfrm>
            <a:prstGeom prst="rect">
              <a:avLst/>
            </a:prstGeom>
            <a:noFill/>
            <a:extLst>
              <a:ext uri="{909E8E84-426E-40DD-AFC4-6F175D3DCCD1}">
                <a14:hiddenFill xmlns:a14="http://schemas.microsoft.com/office/drawing/2010/main">
                  <a:solidFill>
                    <a:srgbClr val="FFFFFF"/>
                  </a:solidFill>
                </a14:hiddenFill>
              </a:ext>
            </a:extLst>
          </p:spPr>
        </p:pic>
        <p:grpSp>
          <p:nvGrpSpPr>
            <p:cNvPr id="72" name="Group 71">
              <a:extLst>
                <a:ext uri="{FF2B5EF4-FFF2-40B4-BE49-F238E27FC236}">
                  <a16:creationId xmlns:a16="http://schemas.microsoft.com/office/drawing/2014/main" id="{698E43E1-F517-4C29-9248-F201BEAC05F7}"/>
                </a:ext>
              </a:extLst>
            </p:cNvPr>
            <p:cNvGrpSpPr/>
            <p:nvPr/>
          </p:nvGrpSpPr>
          <p:grpSpPr>
            <a:xfrm>
              <a:off x="1562099" y="4324350"/>
              <a:ext cx="1085851" cy="2133600"/>
              <a:chOff x="1562099" y="4324350"/>
              <a:chExt cx="1085851" cy="2133600"/>
            </a:xfrm>
          </p:grpSpPr>
          <p:sp>
            <p:nvSpPr>
              <p:cNvPr id="76" name="Oval 75">
                <a:extLst>
                  <a:ext uri="{FF2B5EF4-FFF2-40B4-BE49-F238E27FC236}">
                    <a16:creationId xmlns:a16="http://schemas.microsoft.com/office/drawing/2014/main" id="{380D369F-9BE7-4869-8001-A42D9C6FD59E}"/>
                  </a:ext>
                </a:extLst>
              </p:cNvPr>
              <p:cNvSpPr/>
              <p:nvPr/>
            </p:nvSpPr>
            <p:spPr>
              <a:xfrm>
                <a:off x="2190750" y="6172200"/>
                <a:ext cx="285750" cy="2857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79" name="Group 78">
                <a:extLst>
                  <a:ext uri="{FF2B5EF4-FFF2-40B4-BE49-F238E27FC236}">
                    <a16:creationId xmlns:a16="http://schemas.microsoft.com/office/drawing/2014/main" id="{25C716E0-9E15-445B-84F8-B30FAEDC2E6C}"/>
                  </a:ext>
                </a:extLst>
              </p:cNvPr>
              <p:cNvGrpSpPr/>
              <p:nvPr/>
            </p:nvGrpSpPr>
            <p:grpSpPr>
              <a:xfrm rot="1431413">
                <a:off x="1562099" y="4324350"/>
                <a:ext cx="1085851" cy="971550"/>
                <a:chOff x="9029699" y="4591050"/>
                <a:chExt cx="1085851" cy="971550"/>
              </a:xfrm>
            </p:grpSpPr>
            <p:sp>
              <p:nvSpPr>
                <p:cNvPr id="80" name="Rectangle 79">
                  <a:extLst>
                    <a:ext uri="{FF2B5EF4-FFF2-40B4-BE49-F238E27FC236}">
                      <a16:creationId xmlns:a16="http://schemas.microsoft.com/office/drawing/2014/main" id="{A71F7B87-9BD5-47B8-94B0-61209155D294}"/>
                    </a:ext>
                  </a:extLst>
                </p:cNvPr>
                <p:cNvSpPr/>
                <p:nvPr/>
              </p:nvSpPr>
              <p:spPr>
                <a:xfrm>
                  <a:off x="9105900" y="4591050"/>
                  <a:ext cx="971550" cy="971550"/>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1" name="Picture 2" descr="Image result for sneeze icon">
                  <a:extLst>
                    <a:ext uri="{FF2B5EF4-FFF2-40B4-BE49-F238E27FC236}">
                      <a16:creationId xmlns:a16="http://schemas.microsoft.com/office/drawing/2014/main" id="{439733B4-D9D4-4D62-B30E-2EC59E23C0AE}"/>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b="54448"/>
                <a:stretch/>
              </p:blipFill>
              <p:spPr bwMode="auto">
                <a:xfrm>
                  <a:off x="9029699" y="4693714"/>
                  <a:ext cx="1085851" cy="849836"/>
                </a:xfrm>
                <a:prstGeom prst="rect">
                  <a:avLst/>
                </a:prstGeom>
                <a:noFill/>
                <a:extLst>
                  <a:ext uri="{909E8E84-426E-40DD-AFC4-6F175D3DCCD1}">
                    <a14:hiddenFill xmlns:a14="http://schemas.microsoft.com/office/drawing/2010/main">
                      <a:solidFill>
                        <a:srgbClr val="FFFFFF"/>
                      </a:solidFill>
                    </a14:hiddenFill>
                  </a:ext>
                </a:extLst>
              </p:spPr>
            </p:pic>
          </p:grpSp>
        </p:grpSp>
      </p:grpSp>
    </p:spTree>
    <p:custDataLst>
      <p:tags r:id="rId1"/>
    </p:custDataLst>
    <p:extLst>
      <p:ext uri="{BB962C8B-B14F-4D97-AF65-F5344CB8AC3E}">
        <p14:creationId xmlns:p14="http://schemas.microsoft.com/office/powerpoint/2010/main" val="1732189406"/>
      </p:ext>
    </p:extLst>
  </p:cSld>
  <p:clrMapOvr>
    <a:masterClrMapping/>
  </p:clrMapOvr>
  <mc:AlternateContent xmlns:mc="http://schemas.openxmlformats.org/markup-compatibility/2006" xmlns:p14="http://schemas.microsoft.com/office/powerpoint/2010/main">
    <mc:Choice Requires="p14">
      <p:transition spd="slow" p14:dur="2000" advTm="23035"/>
    </mc:Choice>
    <mc:Fallback xmlns="">
      <p:transition spd="slow" advTm="230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74"/>
                                        </p:tgtEl>
                                        <p:attrNameLst>
                                          <p:attrName>style.visibility</p:attrName>
                                        </p:attrNameLst>
                                      </p:cBhvr>
                                      <p:to>
                                        <p:strVal val="visible"/>
                                      </p:to>
                                    </p:set>
                                    <p:animEffect transition="in" filter="fade">
                                      <p:cBhvr>
                                        <p:cTn id="15" dur="500"/>
                                        <p:tgtEl>
                                          <p:spTgt spid="307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604529F-8100-47DF-98EA-EB42C5956320}"/>
              </a:ext>
            </a:extLst>
          </p:cNvPr>
          <p:cNvPicPr>
            <a:picLocks noChangeAspect="1"/>
          </p:cNvPicPr>
          <p:nvPr/>
        </p:nvPicPr>
        <p:blipFill rotWithShape="1">
          <a:blip r:embed="rId4"/>
          <a:srcRect l="18185" t="37356" r="32735" b="1173"/>
          <a:stretch/>
        </p:blipFill>
        <p:spPr>
          <a:xfrm>
            <a:off x="-88491" y="1047134"/>
            <a:ext cx="5945160" cy="4350776"/>
          </a:xfrm>
          <a:prstGeom prst="rect">
            <a:avLst/>
          </a:prstGeom>
        </p:spPr>
      </p:pic>
      <p:grpSp>
        <p:nvGrpSpPr>
          <p:cNvPr id="26" name="Group 25">
            <a:extLst>
              <a:ext uri="{FF2B5EF4-FFF2-40B4-BE49-F238E27FC236}">
                <a16:creationId xmlns:a16="http://schemas.microsoft.com/office/drawing/2014/main" id="{42CDCE91-11DC-4DA9-80BB-82EF35568D20}"/>
              </a:ext>
            </a:extLst>
          </p:cNvPr>
          <p:cNvGrpSpPr/>
          <p:nvPr/>
        </p:nvGrpSpPr>
        <p:grpSpPr>
          <a:xfrm>
            <a:off x="1096781" y="-3309569"/>
            <a:ext cx="3780019" cy="2738069"/>
            <a:chOff x="2335031" y="3581400"/>
            <a:chExt cx="3780019" cy="2738069"/>
          </a:xfrm>
        </p:grpSpPr>
        <p:cxnSp>
          <p:nvCxnSpPr>
            <p:cNvPr id="75" name="Straight Arrow Connector 74">
              <a:extLst>
                <a:ext uri="{FF2B5EF4-FFF2-40B4-BE49-F238E27FC236}">
                  <a16:creationId xmlns:a16="http://schemas.microsoft.com/office/drawing/2014/main" id="{6AA6CD4D-12F7-4D01-ADD6-6B6BBCBB9749}"/>
                </a:ext>
              </a:extLst>
            </p:cNvPr>
            <p:cNvCxnSpPr>
              <a:cxnSpLocks/>
            </p:cNvCxnSpPr>
            <p:nvPr/>
          </p:nvCxnSpPr>
          <p:spPr>
            <a:xfrm flipV="1">
              <a:off x="2335031" y="3581400"/>
              <a:ext cx="3780019" cy="2738069"/>
            </a:xfrm>
            <a:prstGeom prst="straightConnector1">
              <a:avLst/>
            </a:prstGeom>
            <a:ln w="101600">
              <a:solidFill>
                <a:srgbClr val="7030A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0DC8C54-2F22-49DC-97AB-6C90B345F9D7}"/>
                    </a:ext>
                  </a:extLst>
                </p:cNvPr>
                <p:cNvSpPr txBox="1"/>
                <p:nvPr/>
              </p:nvSpPr>
              <p:spPr>
                <a:xfrm>
                  <a:off x="3719979" y="3690966"/>
                  <a:ext cx="781560" cy="1133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oMath>
                    </m:oMathPara>
                  </a14:m>
                  <a:endParaRPr lang="en-CA" sz="6000" dirty="0">
                    <a:solidFill>
                      <a:srgbClr val="7030A0"/>
                    </a:solidFill>
                  </a:endParaRPr>
                </a:p>
              </p:txBody>
            </p:sp>
          </mc:Choice>
          <mc:Fallback xmlns="">
            <p:sp>
              <p:nvSpPr>
                <p:cNvPr id="23" name="TextBox 22">
                  <a:extLst>
                    <a:ext uri="{FF2B5EF4-FFF2-40B4-BE49-F238E27FC236}">
                      <a16:creationId xmlns:a16="http://schemas.microsoft.com/office/drawing/2014/main" id="{50DC8C54-2F22-49DC-97AB-6C90B345F9D7}"/>
                    </a:ext>
                  </a:extLst>
                </p:cNvPr>
                <p:cNvSpPr txBox="1">
                  <a:spLocks noRot="1" noChangeAspect="1" noMove="1" noResize="1" noEditPoints="1" noAdjustHandles="1" noChangeArrowheads="1" noChangeShapeType="1" noTextEdit="1"/>
                </p:cNvSpPr>
                <p:nvPr/>
              </p:nvSpPr>
              <p:spPr>
                <a:xfrm>
                  <a:off x="3719979" y="3690966"/>
                  <a:ext cx="781560" cy="1133772"/>
                </a:xfrm>
                <a:prstGeom prst="rect">
                  <a:avLst/>
                </a:prstGeom>
                <a:blipFill>
                  <a:blip r:embed="rId9"/>
                  <a:stretch>
                    <a:fillRect/>
                  </a:stretch>
                </a:blipFill>
              </p:spPr>
              <p:txBody>
                <a:bodyPr/>
                <a:lstStyle/>
                <a:p>
                  <a:r>
                    <a:rPr lang="en-CA">
                      <a:noFill/>
                    </a:rPr>
                    <a:t> </a:t>
                  </a:r>
                </a:p>
              </p:txBody>
            </p:sp>
          </mc:Fallback>
        </mc:AlternateContent>
      </p:grpSp>
      <p:sp>
        <p:nvSpPr>
          <p:cNvPr id="50" name="Title 1">
            <a:extLst>
              <a:ext uri="{FF2B5EF4-FFF2-40B4-BE49-F238E27FC236}">
                <a16:creationId xmlns:a16="http://schemas.microsoft.com/office/drawing/2014/main" id="{33C9013E-C12A-40ED-BAEF-E5E65180933C}"/>
              </a:ext>
            </a:extLst>
          </p:cNvPr>
          <p:cNvSpPr txBox="1">
            <a:spLocks/>
          </p:cNvSpPr>
          <p:nvPr/>
        </p:nvSpPr>
        <p:spPr>
          <a:xfrm>
            <a:off x="-10447" y="-460888"/>
            <a:ext cx="11916697" cy="177533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0070C0"/>
                </a:solidFill>
              </a:rPr>
              <a:t>Spacetime Coordinates</a:t>
            </a:r>
          </a:p>
        </p:txBody>
      </p:sp>
      <p:cxnSp>
        <p:nvCxnSpPr>
          <p:cNvPr id="79" name="Straight Arrow Connector 78">
            <a:extLst>
              <a:ext uri="{FF2B5EF4-FFF2-40B4-BE49-F238E27FC236}">
                <a16:creationId xmlns:a16="http://schemas.microsoft.com/office/drawing/2014/main" id="{4677BBD0-A6A9-4BFE-A79B-6F48A5FE3FC2}"/>
              </a:ext>
            </a:extLst>
          </p:cNvPr>
          <p:cNvCxnSpPr>
            <a:cxnSpLocks/>
          </p:cNvCxnSpPr>
          <p:nvPr/>
        </p:nvCxnSpPr>
        <p:spPr>
          <a:xfrm flipV="1">
            <a:off x="284439" y="933450"/>
            <a:ext cx="0" cy="4451350"/>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80" name="Straight Arrow Connector 79">
            <a:extLst>
              <a:ext uri="{FF2B5EF4-FFF2-40B4-BE49-F238E27FC236}">
                <a16:creationId xmlns:a16="http://schemas.microsoft.com/office/drawing/2014/main" id="{E2FCB244-075E-4366-8487-21EDD3FDB5C0}"/>
              </a:ext>
            </a:extLst>
          </p:cNvPr>
          <p:cNvCxnSpPr>
            <a:cxnSpLocks/>
          </p:cNvCxnSpPr>
          <p:nvPr/>
        </p:nvCxnSpPr>
        <p:spPr>
          <a:xfrm>
            <a:off x="0" y="5078586"/>
            <a:ext cx="5391150"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82" name="Subtitle 2">
                <a:extLst>
                  <a:ext uri="{FF2B5EF4-FFF2-40B4-BE49-F238E27FC236}">
                    <a16:creationId xmlns:a16="http://schemas.microsoft.com/office/drawing/2014/main" id="{7AE0266C-B70D-4733-A99F-E44A38B9ABBD}"/>
                  </a:ext>
                </a:extLst>
              </p:cNvPr>
              <p:cNvSpPr txBox="1">
                <a:spLocks/>
              </p:cNvSpPr>
              <p:nvPr/>
            </p:nvSpPr>
            <p:spPr>
              <a:xfrm>
                <a:off x="147485" y="807061"/>
                <a:ext cx="2648474" cy="757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700" dirty="0">
                    <a:solidFill>
                      <a:schemeClr val="accent6">
                        <a:lumMod val="50000"/>
                      </a:schemeClr>
                    </a:solidFill>
                  </a:rPr>
                  <a:t>time </a:t>
                </a:r>
                <a14:m>
                  <m:oMath xmlns:m="http://schemas.openxmlformats.org/officeDocument/2006/math">
                    <m:r>
                      <a:rPr lang="en-US" sz="4700" b="0" i="1" smtClean="0">
                        <a:solidFill>
                          <a:schemeClr val="accent6">
                            <a:lumMod val="50000"/>
                          </a:schemeClr>
                        </a:solidFill>
                        <a:latin typeface="Cambria Math" panose="02040503050406030204" pitchFamily="18" charset="0"/>
                      </a:rPr>
                      <m:t>𝑡</m:t>
                    </m:r>
                  </m:oMath>
                </a14:m>
                <a:r>
                  <a:rPr lang="en-US" sz="4700" dirty="0">
                    <a:solidFill>
                      <a:schemeClr val="accent6">
                        <a:lumMod val="50000"/>
                      </a:schemeClr>
                    </a:solidFill>
                  </a:rPr>
                  <a:t> </a:t>
                </a:r>
                <a:endParaRPr lang="en-US" dirty="0">
                  <a:solidFill>
                    <a:schemeClr val="accent6">
                      <a:lumMod val="50000"/>
                    </a:schemeClr>
                  </a:solidFill>
                </a:endParaRPr>
              </a:p>
            </p:txBody>
          </p:sp>
        </mc:Choice>
        <mc:Fallback xmlns="">
          <p:sp>
            <p:nvSpPr>
              <p:cNvPr id="82" name="Subtitle 2">
                <a:extLst>
                  <a:ext uri="{FF2B5EF4-FFF2-40B4-BE49-F238E27FC236}">
                    <a16:creationId xmlns:a16="http://schemas.microsoft.com/office/drawing/2014/main" id="{7AE0266C-B70D-4733-A99F-E44A38B9ABBD}"/>
                  </a:ext>
                </a:extLst>
              </p:cNvPr>
              <p:cNvSpPr txBox="1">
                <a:spLocks noRot="1" noChangeAspect="1" noMove="1" noResize="1" noEditPoints="1" noAdjustHandles="1" noChangeArrowheads="1" noChangeShapeType="1" noTextEdit="1"/>
              </p:cNvSpPr>
              <p:nvPr/>
            </p:nvSpPr>
            <p:spPr>
              <a:xfrm>
                <a:off x="147485" y="807061"/>
                <a:ext cx="2648474" cy="757540"/>
              </a:xfrm>
              <a:prstGeom prst="rect">
                <a:avLst/>
              </a:prstGeom>
              <a:blipFill>
                <a:blip r:embed="rId10"/>
                <a:stretch>
                  <a:fillRect t="-27200" b="-3840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5" name="Subtitle 2">
                <a:extLst>
                  <a:ext uri="{FF2B5EF4-FFF2-40B4-BE49-F238E27FC236}">
                    <a16:creationId xmlns:a16="http://schemas.microsoft.com/office/drawing/2014/main" id="{4FA6B1A8-DB76-4556-8531-EE5EE592D88A}"/>
                  </a:ext>
                </a:extLst>
              </p:cNvPr>
              <p:cNvSpPr txBox="1">
                <a:spLocks/>
              </p:cNvSpPr>
              <p:nvPr/>
            </p:nvSpPr>
            <p:spPr>
              <a:xfrm>
                <a:off x="2700380" y="5452437"/>
                <a:ext cx="2648474" cy="776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700" dirty="0">
                    <a:solidFill>
                      <a:srgbClr val="002060"/>
                    </a:solidFill>
                  </a:rPr>
                  <a:t>position </a:t>
                </a:r>
                <a14:m>
                  <m:oMath xmlns:m="http://schemas.openxmlformats.org/officeDocument/2006/math">
                    <m:r>
                      <a:rPr lang="en-US" sz="4700" b="0" i="1" smtClean="0">
                        <a:solidFill>
                          <a:srgbClr val="002060"/>
                        </a:solidFill>
                        <a:latin typeface="Cambria Math" panose="02040503050406030204" pitchFamily="18" charset="0"/>
                      </a:rPr>
                      <m:t>𝑥</m:t>
                    </m:r>
                  </m:oMath>
                </a14:m>
                <a:endParaRPr lang="en-US" dirty="0">
                  <a:solidFill>
                    <a:srgbClr val="002060"/>
                  </a:solidFill>
                </a:endParaRPr>
              </a:p>
            </p:txBody>
          </p:sp>
        </mc:Choice>
        <mc:Fallback xmlns="">
          <p:sp>
            <p:nvSpPr>
              <p:cNvPr id="85" name="Subtitle 2">
                <a:extLst>
                  <a:ext uri="{FF2B5EF4-FFF2-40B4-BE49-F238E27FC236}">
                    <a16:creationId xmlns:a16="http://schemas.microsoft.com/office/drawing/2014/main" id="{4FA6B1A8-DB76-4556-8531-EE5EE592D88A}"/>
                  </a:ext>
                </a:extLst>
              </p:cNvPr>
              <p:cNvSpPr txBox="1">
                <a:spLocks noRot="1" noChangeAspect="1" noMove="1" noResize="1" noEditPoints="1" noAdjustHandles="1" noChangeArrowheads="1" noChangeShapeType="1" noTextEdit="1"/>
              </p:cNvSpPr>
              <p:nvPr/>
            </p:nvSpPr>
            <p:spPr>
              <a:xfrm>
                <a:off x="2700380" y="5452437"/>
                <a:ext cx="2648474" cy="776913"/>
              </a:xfrm>
              <a:prstGeom prst="rect">
                <a:avLst/>
              </a:prstGeom>
              <a:blipFill>
                <a:blip r:embed="rId11"/>
                <a:stretch>
                  <a:fillRect l="-9908" t="-26563" b="-35156"/>
                </a:stretch>
              </a:blipFill>
            </p:spPr>
            <p:txBody>
              <a:bodyPr/>
              <a:lstStyle/>
              <a:p>
                <a:r>
                  <a:rPr lang="en-CA">
                    <a:noFill/>
                  </a:rPr>
                  <a:t> </a:t>
                </a:r>
              </a:p>
            </p:txBody>
          </p:sp>
        </mc:Fallback>
      </mc:AlternateContent>
      <p:grpSp>
        <p:nvGrpSpPr>
          <p:cNvPr id="94" name="Group 93">
            <a:extLst>
              <a:ext uri="{FF2B5EF4-FFF2-40B4-BE49-F238E27FC236}">
                <a16:creationId xmlns:a16="http://schemas.microsoft.com/office/drawing/2014/main" id="{A1398D29-071C-4095-93CA-791A5A56094F}"/>
              </a:ext>
            </a:extLst>
          </p:cNvPr>
          <p:cNvGrpSpPr/>
          <p:nvPr/>
        </p:nvGrpSpPr>
        <p:grpSpPr>
          <a:xfrm>
            <a:off x="406182" y="1371778"/>
            <a:ext cx="599844" cy="2893147"/>
            <a:chOff x="2482632" y="3190422"/>
            <a:chExt cx="599844" cy="2522303"/>
          </a:xfrm>
        </p:grpSpPr>
        <p:sp>
          <p:nvSpPr>
            <p:cNvPr id="95" name="TextBox 94">
              <a:extLst>
                <a:ext uri="{FF2B5EF4-FFF2-40B4-BE49-F238E27FC236}">
                  <a16:creationId xmlns:a16="http://schemas.microsoft.com/office/drawing/2014/main" id="{A01B8532-26FA-4580-92E1-FD9D6735CC91}"/>
                </a:ext>
              </a:extLst>
            </p:cNvPr>
            <p:cNvSpPr txBox="1"/>
            <p:nvPr/>
          </p:nvSpPr>
          <p:spPr>
            <a:xfrm>
              <a:off x="2482632" y="50663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1s</a:t>
              </a:r>
              <a:endParaRPr lang="en-CA" sz="3600" dirty="0">
                <a:solidFill>
                  <a:schemeClr val="accent6">
                    <a:lumMod val="50000"/>
                  </a:schemeClr>
                </a:solidFill>
              </a:endParaRPr>
            </a:p>
          </p:txBody>
        </p:sp>
        <p:sp>
          <p:nvSpPr>
            <p:cNvPr id="96" name="TextBox 95">
              <a:extLst>
                <a:ext uri="{FF2B5EF4-FFF2-40B4-BE49-F238E27FC236}">
                  <a16:creationId xmlns:a16="http://schemas.microsoft.com/office/drawing/2014/main" id="{EE047AB5-DB5E-4C4D-8E27-3EF73FD0D9D4}"/>
                </a:ext>
              </a:extLst>
            </p:cNvPr>
            <p:cNvSpPr txBox="1"/>
            <p:nvPr/>
          </p:nvSpPr>
          <p:spPr>
            <a:xfrm>
              <a:off x="2482632" y="3190422"/>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3s</a:t>
              </a:r>
              <a:endParaRPr lang="en-CA" sz="3600" dirty="0">
                <a:solidFill>
                  <a:schemeClr val="accent6">
                    <a:lumMod val="50000"/>
                  </a:schemeClr>
                </a:solidFill>
              </a:endParaRPr>
            </a:p>
          </p:txBody>
        </p:sp>
        <p:sp>
          <p:nvSpPr>
            <p:cNvPr id="99" name="TextBox 98">
              <a:extLst>
                <a:ext uri="{FF2B5EF4-FFF2-40B4-BE49-F238E27FC236}">
                  <a16:creationId xmlns:a16="http://schemas.microsoft.com/office/drawing/2014/main" id="{8DEABFE3-0C15-42D8-BFD9-6AA602FD1879}"/>
                </a:ext>
              </a:extLst>
            </p:cNvPr>
            <p:cNvSpPr txBox="1"/>
            <p:nvPr/>
          </p:nvSpPr>
          <p:spPr>
            <a:xfrm>
              <a:off x="2482632" y="41138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2s</a:t>
              </a:r>
              <a:endParaRPr lang="en-CA" sz="3600" dirty="0">
                <a:solidFill>
                  <a:schemeClr val="accent6">
                    <a:lumMod val="50000"/>
                  </a:schemeClr>
                </a:solidFill>
              </a:endParaRPr>
            </a:p>
          </p:txBody>
        </p:sp>
      </p:grpSp>
      <p:sp>
        <p:nvSpPr>
          <p:cNvPr id="5" name="TextBox 4">
            <a:extLst>
              <a:ext uri="{FF2B5EF4-FFF2-40B4-BE49-F238E27FC236}">
                <a16:creationId xmlns:a16="http://schemas.microsoft.com/office/drawing/2014/main" id="{743A7A22-E55F-4E12-B045-E025EFED1AEE}"/>
              </a:ext>
            </a:extLst>
          </p:cNvPr>
          <p:cNvSpPr txBox="1"/>
          <p:nvPr/>
        </p:nvSpPr>
        <p:spPr>
          <a:xfrm>
            <a:off x="5086350" y="723900"/>
            <a:ext cx="5057795" cy="830997"/>
          </a:xfrm>
          <a:prstGeom prst="rect">
            <a:avLst/>
          </a:prstGeom>
          <a:noFill/>
        </p:spPr>
        <p:txBody>
          <a:bodyPr wrap="none" rtlCol="0">
            <a:spAutoFit/>
          </a:bodyPr>
          <a:lstStyle/>
          <a:p>
            <a:r>
              <a:rPr lang="en-US" sz="4800" dirty="0"/>
              <a:t>(time </a:t>
            </a:r>
            <a:r>
              <a:rPr lang="en-US" sz="4800" dirty="0">
                <a:solidFill>
                  <a:schemeClr val="accent6">
                    <a:lumMod val="50000"/>
                  </a:schemeClr>
                </a:solidFill>
              </a:rPr>
              <a:t>3s</a:t>
            </a:r>
            <a:r>
              <a:rPr lang="en-US" sz="4800" dirty="0"/>
              <a:t>, space </a:t>
            </a:r>
            <a:r>
              <a:rPr lang="en-US" sz="4800" dirty="0">
                <a:solidFill>
                  <a:srgbClr val="002060"/>
                </a:solidFill>
              </a:rPr>
              <a:t>4m</a:t>
            </a:r>
            <a:r>
              <a:rPr lang="en-US" sz="4800" dirty="0"/>
              <a:t>)</a:t>
            </a:r>
            <a:endParaRPr lang="en-CA" sz="4800" dirty="0"/>
          </a:p>
        </p:txBody>
      </p:sp>
      <p:sp>
        <p:nvSpPr>
          <p:cNvPr id="6" name="Oval 5">
            <a:extLst>
              <a:ext uri="{FF2B5EF4-FFF2-40B4-BE49-F238E27FC236}">
                <a16:creationId xmlns:a16="http://schemas.microsoft.com/office/drawing/2014/main" id="{0CF2C86A-7179-4961-B75A-1244EA4A566C}"/>
              </a:ext>
            </a:extLst>
          </p:cNvPr>
          <p:cNvSpPr/>
          <p:nvPr/>
        </p:nvSpPr>
        <p:spPr>
          <a:xfrm>
            <a:off x="115523" y="4874493"/>
            <a:ext cx="352137" cy="3521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6" name="Picture 2">
            <a:extLst>
              <a:ext uri="{FF2B5EF4-FFF2-40B4-BE49-F238E27FC236}">
                <a16:creationId xmlns:a16="http://schemas.microsoft.com/office/drawing/2014/main" id="{8984672F-B6A2-4C4C-84A0-7F59FC1086E1}"/>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9095" t="10139" b="5438"/>
          <a:stretch/>
        </p:blipFill>
        <p:spPr bwMode="auto">
          <a:xfrm>
            <a:off x="160868" y="5367253"/>
            <a:ext cx="1023294" cy="1401652"/>
          </a:xfrm>
          <a:prstGeom prst="rect">
            <a:avLst/>
          </a:prstGeom>
          <a:noFill/>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6F646D63-626F-4365-BC94-53EBAE649CCE}"/>
              </a:ext>
            </a:extLst>
          </p:cNvPr>
          <p:cNvGrpSpPr/>
          <p:nvPr/>
        </p:nvGrpSpPr>
        <p:grpSpPr>
          <a:xfrm rot="1431413">
            <a:off x="822891" y="5257799"/>
            <a:ext cx="872559" cy="780710"/>
            <a:chOff x="9029699" y="4591050"/>
            <a:chExt cx="1085851" cy="971550"/>
          </a:xfrm>
        </p:grpSpPr>
        <p:sp>
          <p:nvSpPr>
            <p:cNvPr id="78" name="Rectangle 77">
              <a:extLst>
                <a:ext uri="{FF2B5EF4-FFF2-40B4-BE49-F238E27FC236}">
                  <a16:creationId xmlns:a16="http://schemas.microsoft.com/office/drawing/2014/main" id="{857C5B26-FB25-47EC-915F-E63626ACC4B3}"/>
                </a:ext>
              </a:extLst>
            </p:cNvPr>
            <p:cNvSpPr/>
            <p:nvPr/>
          </p:nvSpPr>
          <p:spPr>
            <a:xfrm>
              <a:off x="9105900" y="4591050"/>
              <a:ext cx="971550" cy="971550"/>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1" name="Picture 2" descr="Image result for sneeze icon">
              <a:extLst>
                <a:ext uri="{FF2B5EF4-FFF2-40B4-BE49-F238E27FC236}">
                  <a16:creationId xmlns:a16="http://schemas.microsoft.com/office/drawing/2014/main" id="{5C38EE85-2123-4024-A89D-24BFDBBB26C9}"/>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b="54448"/>
            <a:stretch/>
          </p:blipFill>
          <p:spPr bwMode="auto">
            <a:xfrm>
              <a:off x="9029699" y="4693714"/>
              <a:ext cx="1085851" cy="8498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 85">
            <a:extLst>
              <a:ext uri="{FF2B5EF4-FFF2-40B4-BE49-F238E27FC236}">
                <a16:creationId xmlns:a16="http://schemas.microsoft.com/office/drawing/2014/main" id="{5A1AF79E-B230-435F-B77B-03FE0399AA15}"/>
              </a:ext>
            </a:extLst>
          </p:cNvPr>
          <p:cNvGrpSpPr/>
          <p:nvPr/>
        </p:nvGrpSpPr>
        <p:grpSpPr>
          <a:xfrm>
            <a:off x="51376" y="5166380"/>
            <a:ext cx="5103882" cy="530284"/>
            <a:chOff x="2019300" y="6366530"/>
            <a:chExt cx="5327449" cy="530284"/>
          </a:xfrm>
        </p:grpSpPr>
        <p:sp>
          <p:nvSpPr>
            <p:cNvPr id="87" name="TextBox 86">
              <a:extLst>
                <a:ext uri="{FF2B5EF4-FFF2-40B4-BE49-F238E27FC236}">
                  <a16:creationId xmlns:a16="http://schemas.microsoft.com/office/drawing/2014/main" id="{27868BF1-F757-437A-8AB4-CB4D242798EC}"/>
                </a:ext>
              </a:extLst>
            </p:cNvPr>
            <p:cNvSpPr txBox="1"/>
            <p:nvPr/>
          </p:nvSpPr>
          <p:spPr>
            <a:xfrm>
              <a:off x="4277652" y="6367244"/>
              <a:ext cx="654346"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2m</a:t>
              </a:r>
              <a:endParaRPr lang="en-CA" sz="2800" dirty="0">
                <a:solidFill>
                  <a:srgbClr val="002060"/>
                </a:solidFill>
              </a:endParaRPr>
            </a:p>
          </p:txBody>
        </p:sp>
        <p:sp>
          <p:nvSpPr>
            <p:cNvPr id="88" name="TextBox 87">
              <a:extLst>
                <a:ext uri="{FF2B5EF4-FFF2-40B4-BE49-F238E27FC236}">
                  <a16:creationId xmlns:a16="http://schemas.microsoft.com/office/drawing/2014/main" id="{55FDE4A6-C6CF-4826-A126-B191B912582F}"/>
                </a:ext>
              </a:extLst>
            </p:cNvPr>
            <p:cNvSpPr txBox="1"/>
            <p:nvPr/>
          </p:nvSpPr>
          <p:spPr>
            <a:xfrm>
              <a:off x="6692403" y="6366530"/>
              <a:ext cx="654346"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4m</a:t>
              </a:r>
              <a:endParaRPr lang="en-CA" sz="2800" dirty="0">
                <a:solidFill>
                  <a:srgbClr val="002060"/>
                </a:solidFill>
              </a:endParaRPr>
            </a:p>
          </p:txBody>
        </p:sp>
        <p:sp>
          <p:nvSpPr>
            <p:cNvPr id="89" name="TextBox 88">
              <a:extLst>
                <a:ext uri="{FF2B5EF4-FFF2-40B4-BE49-F238E27FC236}">
                  <a16:creationId xmlns:a16="http://schemas.microsoft.com/office/drawing/2014/main" id="{FBC3728A-BEDA-4E03-831F-76F80D0E7F6B}"/>
                </a:ext>
              </a:extLst>
            </p:cNvPr>
            <p:cNvSpPr txBox="1"/>
            <p:nvPr/>
          </p:nvSpPr>
          <p:spPr>
            <a:xfrm>
              <a:off x="3104251" y="6373594"/>
              <a:ext cx="654346"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1m</a:t>
              </a:r>
              <a:endParaRPr lang="en-CA" sz="2800" dirty="0">
                <a:solidFill>
                  <a:srgbClr val="002060"/>
                </a:solidFill>
              </a:endParaRPr>
            </a:p>
          </p:txBody>
        </p:sp>
        <p:sp>
          <p:nvSpPr>
            <p:cNvPr id="90" name="TextBox 89">
              <a:extLst>
                <a:ext uri="{FF2B5EF4-FFF2-40B4-BE49-F238E27FC236}">
                  <a16:creationId xmlns:a16="http://schemas.microsoft.com/office/drawing/2014/main" id="{8711C8CA-2AE8-4500-9DCE-C180C0EB282F}"/>
                </a:ext>
              </a:extLst>
            </p:cNvPr>
            <p:cNvSpPr txBox="1"/>
            <p:nvPr/>
          </p:nvSpPr>
          <p:spPr>
            <a:xfrm>
              <a:off x="5535603" y="6372880"/>
              <a:ext cx="654346"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3m</a:t>
              </a:r>
              <a:endParaRPr lang="en-CA" sz="2800" dirty="0">
                <a:solidFill>
                  <a:srgbClr val="002060"/>
                </a:solidFill>
              </a:endParaRPr>
            </a:p>
          </p:txBody>
        </p:sp>
        <p:sp>
          <p:nvSpPr>
            <p:cNvPr id="91" name="TextBox 90">
              <a:extLst>
                <a:ext uri="{FF2B5EF4-FFF2-40B4-BE49-F238E27FC236}">
                  <a16:creationId xmlns:a16="http://schemas.microsoft.com/office/drawing/2014/main" id="{EAAF6EE4-32FD-47E4-8D25-463656FC41EB}"/>
                </a:ext>
              </a:extLst>
            </p:cNvPr>
            <p:cNvSpPr txBox="1"/>
            <p:nvPr/>
          </p:nvSpPr>
          <p:spPr>
            <a:xfrm>
              <a:off x="2019300" y="6371066"/>
              <a:ext cx="654346"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0m</a:t>
              </a:r>
              <a:endParaRPr lang="en-CA" sz="2800" dirty="0">
                <a:solidFill>
                  <a:srgbClr val="002060"/>
                </a:solidFill>
              </a:endParaRPr>
            </a:p>
          </p:txBody>
        </p:sp>
      </p:grpSp>
      <p:sp>
        <p:nvSpPr>
          <p:cNvPr id="59" name="TextBox 58">
            <a:extLst>
              <a:ext uri="{FF2B5EF4-FFF2-40B4-BE49-F238E27FC236}">
                <a16:creationId xmlns:a16="http://schemas.microsoft.com/office/drawing/2014/main" id="{4A4127B0-6EAE-4476-988B-116F99225B18}"/>
              </a:ext>
            </a:extLst>
          </p:cNvPr>
          <p:cNvSpPr txBox="1"/>
          <p:nvPr/>
        </p:nvSpPr>
        <p:spPr>
          <a:xfrm>
            <a:off x="4095750" y="5312447"/>
            <a:ext cx="8096250" cy="1446550"/>
          </a:xfrm>
          <a:prstGeom prst="rect">
            <a:avLst/>
          </a:prstGeom>
          <a:solidFill>
            <a:schemeClr val="bg1"/>
          </a:solidFill>
          <a:effectLst>
            <a:softEdge rad="127000"/>
          </a:effectLst>
        </p:spPr>
        <p:txBody>
          <a:bodyPr wrap="square" rtlCol="0">
            <a:spAutoFit/>
          </a:bodyPr>
          <a:lstStyle/>
          <a:p>
            <a:r>
              <a:rPr lang="en-US" sz="4400" i="0" dirty="0"/>
              <a:t>       happens </a:t>
            </a:r>
            <a:r>
              <a:rPr lang="en-US" sz="4400" i="0" dirty="0">
                <a:solidFill>
                  <a:srgbClr val="00B050"/>
                </a:solidFill>
              </a:rPr>
              <a:t>3 time units after </a:t>
            </a:r>
            <a:r>
              <a:rPr lang="en-US" sz="4400" i="0" dirty="0"/>
              <a:t>and</a:t>
            </a:r>
          </a:p>
          <a:p>
            <a:r>
              <a:rPr lang="en-US" sz="4400" i="0" dirty="0"/>
              <a:t>   </a:t>
            </a:r>
            <a:r>
              <a:rPr lang="en-US" sz="4400" i="0" dirty="0">
                <a:solidFill>
                  <a:srgbClr val="0070C0"/>
                </a:solidFill>
              </a:rPr>
              <a:t>4 space units to the right </a:t>
            </a:r>
            <a:r>
              <a:rPr lang="en-US" sz="4400" i="0" dirty="0"/>
              <a:t>of  </a:t>
            </a:r>
            <a:endParaRPr lang="en-US" sz="4400" dirty="0"/>
          </a:p>
        </p:txBody>
      </p:sp>
      <p:pic>
        <p:nvPicPr>
          <p:cNvPr id="60" name="Picture 2" descr="Image result for sneeze icon">
            <a:extLst>
              <a:ext uri="{FF2B5EF4-FFF2-40B4-BE49-F238E27FC236}">
                <a16:creationId xmlns:a16="http://schemas.microsoft.com/office/drawing/2014/main" id="{E6B19A4F-595D-4C5D-8E12-6AAF580D608C}"/>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b="54448"/>
          <a:stretch/>
        </p:blipFill>
        <p:spPr bwMode="auto">
          <a:xfrm rot="1431413">
            <a:off x="10958907" y="6025913"/>
            <a:ext cx="874559" cy="684469"/>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descr="Image result for snap fingers icon">
            <a:extLst>
              <a:ext uri="{FF2B5EF4-FFF2-40B4-BE49-F238E27FC236}">
                <a16:creationId xmlns:a16="http://schemas.microsoft.com/office/drawing/2014/main" id="{D12C5DE6-1652-4590-8ADD-9B329386A09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12506" y="5246001"/>
            <a:ext cx="778593" cy="778593"/>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CFAFCA2F-974D-468F-B1DD-14F54CC35FDC}"/>
              </a:ext>
            </a:extLst>
          </p:cNvPr>
          <p:cNvGrpSpPr/>
          <p:nvPr/>
        </p:nvGrpSpPr>
        <p:grpSpPr>
          <a:xfrm>
            <a:off x="1047750" y="1619250"/>
            <a:ext cx="4476750" cy="2286000"/>
            <a:chOff x="1047750" y="1619250"/>
            <a:chExt cx="4476750" cy="2286000"/>
          </a:xfrm>
        </p:grpSpPr>
        <p:cxnSp>
          <p:nvCxnSpPr>
            <p:cNvPr id="13" name="Straight Connector 12">
              <a:extLst>
                <a:ext uri="{FF2B5EF4-FFF2-40B4-BE49-F238E27FC236}">
                  <a16:creationId xmlns:a16="http://schemas.microsoft.com/office/drawing/2014/main" id="{8897144C-5BE1-4A9F-B109-85D8E810187A}"/>
                </a:ext>
              </a:extLst>
            </p:cNvPr>
            <p:cNvCxnSpPr>
              <a:cxnSpLocks/>
            </p:cNvCxnSpPr>
            <p:nvPr/>
          </p:nvCxnSpPr>
          <p:spPr>
            <a:xfrm>
              <a:off x="1047750" y="1619250"/>
              <a:ext cx="3733800" cy="0"/>
            </a:xfrm>
            <a:prstGeom prst="line">
              <a:avLst/>
            </a:prstGeom>
            <a:ln w="38100">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2CB42E4-AD66-4FA3-B367-EE58AC4CE96B}"/>
                </a:ext>
              </a:extLst>
            </p:cNvPr>
            <p:cNvCxnSpPr>
              <a:cxnSpLocks/>
            </p:cNvCxnSpPr>
            <p:nvPr/>
          </p:nvCxnSpPr>
          <p:spPr>
            <a:xfrm>
              <a:off x="1066800" y="2743200"/>
              <a:ext cx="3943350" cy="0"/>
            </a:xfrm>
            <a:prstGeom prst="line">
              <a:avLst/>
            </a:prstGeom>
            <a:ln w="38100">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471760C-C1D9-4B49-BCB6-1BEF774BDE69}"/>
                </a:ext>
              </a:extLst>
            </p:cNvPr>
            <p:cNvCxnSpPr>
              <a:cxnSpLocks/>
            </p:cNvCxnSpPr>
            <p:nvPr/>
          </p:nvCxnSpPr>
          <p:spPr>
            <a:xfrm>
              <a:off x="1181100" y="3905250"/>
              <a:ext cx="4343400" cy="0"/>
            </a:xfrm>
            <a:prstGeom prst="line">
              <a:avLst/>
            </a:prstGeom>
            <a:ln w="38100">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4A334DF1-CBF6-4D63-A8ED-F771E08DDB96}"/>
              </a:ext>
            </a:extLst>
          </p:cNvPr>
          <p:cNvGrpSpPr/>
          <p:nvPr/>
        </p:nvGrpSpPr>
        <p:grpSpPr>
          <a:xfrm>
            <a:off x="1457326" y="1085850"/>
            <a:ext cx="3467100" cy="3867150"/>
            <a:chOff x="1457326" y="1085850"/>
            <a:chExt cx="3467100" cy="3848102"/>
          </a:xfrm>
        </p:grpSpPr>
        <p:cxnSp>
          <p:nvCxnSpPr>
            <p:cNvPr id="100" name="Straight Connector 99">
              <a:extLst>
                <a:ext uri="{FF2B5EF4-FFF2-40B4-BE49-F238E27FC236}">
                  <a16:creationId xmlns:a16="http://schemas.microsoft.com/office/drawing/2014/main" id="{80861C6C-B167-4659-9C4C-4F23F380EB88}"/>
                </a:ext>
              </a:extLst>
            </p:cNvPr>
            <p:cNvCxnSpPr>
              <a:cxnSpLocks/>
            </p:cNvCxnSpPr>
            <p:nvPr/>
          </p:nvCxnSpPr>
          <p:spPr>
            <a:xfrm rot="16200000">
              <a:off x="-123583" y="3295894"/>
              <a:ext cx="3161817" cy="0"/>
            </a:xfrm>
            <a:prstGeom prst="line">
              <a:avLst/>
            </a:prstGeom>
            <a:ln w="38100">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8BA8027-310B-49FD-8AFE-D129D8CC7A28}"/>
                </a:ext>
              </a:extLst>
            </p:cNvPr>
            <p:cNvCxnSpPr>
              <a:cxnSpLocks/>
            </p:cNvCxnSpPr>
            <p:nvPr/>
          </p:nvCxnSpPr>
          <p:spPr>
            <a:xfrm flipV="1">
              <a:off x="2619376" y="1181100"/>
              <a:ext cx="0" cy="3679570"/>
            </a:xfrm>
            <a:prstGeom prst="line">
              <a:avLst/>
            </a:prstGeom>
            <a:ln w="38100">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739BE09A-5002-4F74-9007-7E791EEF593E}"/>
                </a:ext>
              </a:extLst>
            </p:cNvPr>
            <p:cNvCxnSpPr>
              <a:cxnSpLocks/>
            </p:cNvCxnSpPr>
            <p:nvPr/>
          </p:nvCxnSpPr>
          <p:spPr>
            <a:xfrm flipV="1">
              <a:off x="3800476" y="1085850"/>
              <a:ext cx="0" cy="3810001"/>
            </a:xfrm>
            <a:prstGeom prst="line">
              <a:avLst/>
            </a:prstGeom>
            <a:ln w="38100">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99A9BECC-FF3E-4EE5-AA08-603FF1B8AEDC}"/>
                </a:ext>
              </a:extLst>
            </p:cNvPr>
            <p:cNvCxnSpPr>
              <a:cxnSpLocks/>
            </p:cNvCxnSpPr>
            <p:nvPr/>
          </p:nvCxnSpPr>
          <p:spPr>
            <a:xfrm flipV="1">
              <a:off x="4924426" y="1885950"/>
              <a:ext cx="0" cy="3048002"/>
            </a:xfrm>
            <a:prstGeom prst="line">
              <a:avLst/>
            </a:prstGeom>
            <a:ln w="38100">
              <a:solidFill>
                <a:srgbClr val="002060"/>
              </a:solidFill>
              <a:prstDash val="dash"/>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5BEA652B-3DA2-42DC-8981-71F381DD1F60}"/>
              </a:ext>
            </a:extLst>
          </p:cNvPr>
          <p:cNvGrpSpPr/>
          <p:nvPr/>
        </p:nvGrpSpPr>
        <p:grpSpPr>
          <a:xfrm>
            <a:off x="4762500" y="1428750"/>
            <a:ext cx="1955032" cy="2175329"/>
            <a:chOff x="6019800" y="2628900"/>
            <a:chExt cx="1955032" cy="2175329"/>
          </a:xfrm>
        </p:grpSpPr>
        <p:pic>
          <p:nvPicPr>
            <p:cNvPr id="112" name="Picture 2">
              <a:extLst>
                <a:ext uri="{FF2B5EF4-FFF2-40B4-BE49-F238E27FC236}">
                  <a16:creationId xmlns:a16="http://schemas.microsoft.com/office/drawing/2014/main" id="{2BE659D2-9C13-42D0-9B24-9E33458D195E}"/>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7576" r="5207"/>
            <a:stretch/>
          </p:blipFill>
          <p:spPr bwMode="auto">
            <a:xfrm flipH="1">
              <a:off x="6545942" y="2911316"/>
              <a:ext cx="1428890" cy="1892913"/>
            </a:xfrm>
            <a:prstGeom prst="rect">
              <a:avLst/>
            </a:prstGeom>
            <a:noFill/>
            <a:extLst>
              <a:ext uri="{909E8E84-426E-40DD-AFC4-6F175D3DCCD1}">
                <a14:hiddenFill xmlns:a14="http://schemas.microsoft.com/office/drawing/2010/main">
                  <a:solidFill>
                    <a:srgbClr val="FFFFFF"/>
                  </a:solidFill>
                </a14:hiddenFill>
              </a:ext>
            </a:extLst>
          </p:spPr>
        </p:pic>
        <p:grpSp>
          <p:nvGrpSpPr>
            <p:cNvPr id="113" name="Group 112">
              <a:extLst>
                <a:ext uri="{FF2B5EF4-FFF2-40B4-BE49-F238E27FC236}">
                  <a16:creationId xmlns:a16="http://schemas.microsoft.com/office/drawing/2014/main" id="{F86CEC65-EEA0-4667-A916-B265E55B1B39}"/>
                </a:ext>
              </a:extLst>
            </p:cNvPr>
            <p:cNvGrpSpPr/>
            <p:nvPr/>
          </p:nvGrpSpPr>
          <p:grpSpPr>
            <a:xfrm>
              <a:off x="6019800" y="2628900"/>
              <a:ext cx="990600" cy="1733550"/>
              <a:chOff x="6019800" y="2628900"/>
              <a:chExt cx="990600" cy="1733550"/>
            </a:xfrm>
          </p:grpSpPr>
          <p:sp>
            <p:nvSpPr>
              <p:cNvPr id="114" name="Oval 113">
                <a:extLst>
                  <a:ext uri="{FF2B5EF4-FFF2-40B4-BE49-F238E27FC236}">
                    <a16:creationId xmlns:a16="http://schemas.microsoft.com/office/drawing/2014/main" id="{35B0BC3F-78A5-4079-B03B-6C2E3DF7C454}"/>
                  </a:ext>
                </a:extLst>
              </p:cNvPr>
              <p:cNvSpPr/>
              <p:nvPr/>
            </p:nvSpPr>
            <p:spPr>
              <a:xfrm>
                <a:off x="6019800" y="2628900"/>
                <a:ext cx="342900" cy="3429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15" name="Group 114">
                <a:extLst>
                  <a:ext uri="{FF2B5EF4-FFF2-40B4-BE49-F238E27FC236}">
                    <a16:creationId xmlns:a16="http://schemas.microsoft.com/office/drawing/2014/main" id="{A7988951-6745-446F-BD94-CCBF899381C7}"/>
                  </a:ext>
                </a:extLst>
              </p:cNvPr>
              <p:cNvGrpSpPr/>
              <p:nvPr/>
            </p:nvGrpSpPr>
            <p:grpSpPr>
              <a:xfrm>
                <a:off x="6134100" y="3486150"/>
                <a:ext cx="876300" cy="876300"/>
                <a:chOff x="9944100" y="3981450"/>
                <a:chExt cx="876300" cy="876300"/>
              </a:xfrm>
            </p:grpSpPr>
            <p:sp>
              <p:nvSpPr>
                <p:cNvPr id="116" name="Rectangle 115">
                  <a:extLst>
                    <a:ext uri="{FF2B5EF4-FFF2-40B4-BE49-F238E27FC236}">
                      <a16:creationId xmlns:a16="http://schemas.microsoft.com/office/drawing/2014/main" id="{30FC7EBF-07EC-4B17-B517-3E810225BDA7}"/>
                    </a:ext>
                  </a:extLst>
                </p:cNvPr>
                <p:cNvSpPr/>
                <p:nvPr/>
              </p:nvSpPr>
              <p:spPr>
                <a:xfrm>
                  <a:off x="10058400" y="4210050"/>
                  <a:ext cx="628650" cy="628650"/>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17" name="Picture 4" descr="Image result for snap fingers icon">
                  <a:extLst>
                    <a:ext uri="{FF2B5EF4-FFF2-40B4-BE49-F238E27FC236}">
                      <a16:creationId xmlns:a16="http://schemas.microsoft.com/office/drawing/2014/main" id="{EA0DB787-EE3C-40EA-B0A7-7C4993CCB0C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44100" y="3981450"/>
                  <a:ext cx="876300" cy="876300"/>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118" name="Group 117">
            <a:extLst>
              <a:ext uri="{FF2B5EF4-FFF2-40B4-BE49-F238E27FC236}">
                <a16:creationId xmlns:a16="http://schemas.microsoft.com/office/drawing/2014/main" id="{4EB51756-21A5-457D-A19A-978FDCE284CF}"/>
              </a:ext>
            </a:extLst>
          </p:cNvPr>
          <p:cNvGrpSpPr/>
          <p:nvPr/>
        </p:nvGrpSpPr>
        <p:grpSpPr>
          <a:xfrm>
            <a:off x="391931" y="1690083"/>
            <a:ext cx="4420786" cy="3257786"/>
            <a:chOff x="2335031" y="3561969"/>
            <a:chExt cx="3741901" cy="2757500"/>
          </a:xfrm>
        </p:grpSpPr>
        <p:cxnSp>
          <p:nvCxnSpPr>
            <p:cNvPr id="119" name="Straight Arrow Connector 118">
              <a:extLst>
                <a:ext uri="{FF2B5EF4-FFF2-40B4-BE49-F238E27FC236}">
                  <a16:creationId xmlns:a16="http://schemas.microsoft.com/office/drawing/2014/main" id="{EC2A863E-27D0-4B31-B66A-EB3AE3FA6FA9}"/>
                </a:ext>
              </a:extLst>
            </p:cNvPr>
            <p:cNvCxnSpPr>
              <a:cxnSpLocks/>
              <a:endCxn id="114" idx="3"/>
            </p:cNvCxnSpPr>
            <p:nvPr/>
          </p:nvCxnSpPr>
          <p:spPr>
            <a:xfrm flipV="1">
              <a:off x="2335031" y="3588505"/>
              <a:ext cx="3741901" cy="2730964"/>
            </a:xfrm>
            <a:prstGeom prst="straightConnector1">
              <a:avLst/>
            </a:prstGeom>
            <a:ln w="101600">
              <a:solidFill>
                <a:srgbClr val="7030A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29B7BB21-1D2B-40A7-832B-D04051C7358D}"/>
                    </a:ext>
                  </a:extLst>
                </p:cNvPr>
                <p:cNvSpPr txBox="1"/>
                <p:nvPr/>
              </p:nvSpPr>
              <p:spPr>
                <a:xfrm>
                  <a:off x="4364961" y="3561969"/>
                  <a:ext cx="781560" cy="1133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oMath>
                    </m:oMathPara>
                  </a14:m>
                  <a:endParaRPr lang="en-CA" sz="6000" dirty="0">
                    <a:solidFill>
                      <a:srgbClr val="7030A0"/>
                    </a:solidFill>
                  </a:endParaRPr>
                </a:p>
              </p:txBody>
            </p:sp>
          </mc:Choice>
          <mc:Fallback xmlns="">
            <p:sp>
              <p:nvSpPr>
                <p:cNvPr id="120" name="TextBox 119">
                  <a:extLst>
                    <a:ext uri="{FF2B5EF4-FFF2-40B4-BE49-F238E27FC236}">
                      <a16:creationId xmlns:a16="http://schemas.microsoft.com/office/drawing/2014/main" id="{29B7BB21-1D2B-40A7-832B-D04051C7358D}"/>
                    </a:ext>
                  </a:extLst>
                </p:cNvPr>
                <p:cNvSpPr txBox="1">
                  <a:spLocks noRot="1" noChangeAspect="1" noMove="1" noResize="1" noEditPoints="1" noAdjustHandles="1" noChangeArrowheads="1" noChangeShapeType="1" noTextEdit="1"/>
                </p:cNvSpPr>
                <p:nvPr/>
              </p:nvSpPr>
              <p:spPr>
                <a:xfrm>
                  <a:off x="4364961" y="3561969"/>
                  <a:ext cx="781560" cy="1133772"/>
                </a:xfrm>
                <a:prstGeom prst="rect">
                  <a:avLst/>
                </a:prstGeom>
                <a:blipFill>
                  <a:blip r:embed="rId17"/>
                  <a:stretch>
                    <a:fillRect/>
                  </a:stretch>
                </a:blipFill>
              </p:spPr>
              <p:txBody>
                <a:bodyPr/>
                <a:lstStyle/>
                <a:p>
                  <a:r>
                    <a:rPr lang="en-CA">
                      <a:noFill/>
                    </a:rPr>
                    <a:t> </a:t>
                  </a:r>
                </a:p>
              </p:txBody>
            </p:sp>
          </mc:Fallback>
        </mc:AlternateContent>
      </p:grpSp>
    </p:spTree>
    <p:custDataLst>
      <p:tags r:id="rId1"/>
    </p:custDataLst>
    <p:extLst>
      <p:ext uri="{BB962C8B-B14F-4D97-AF65-F5344CB8AC3E}">
        <p14:creationId xmlns:p14="http://schemas.microsoft.com/office/powerpoint/2010/main" val="1276238060"/>
      </p:ext>
    </p:extLst>
  </p:cSld>
  <p:clrMapOvr>
    <a:masterClrMapping/>
  </p:clrMapOvr>
  <mc:AlternateContent xmlns:mc="http://schemas.openxmlformats.org/markup-compatibility/2006" xmlns:p14="http://schemas.microsoft.com/office/powerpoint/2010/main">
    <mc:Choice Requires="p14">
      <p:transition spd="slow" p14:dur="2000" advTm="44075"/>
    </mc:Choice>
    <mc:Fallback xmlns="">
      <p:transition spd="slow" advTm="440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wipe(down)">
                                      <p:cBhvr>
                                        <p:cTn id="7" dur="500"/>
                                        <p:tgtEl>
                                          <p:spTgt spid="1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9">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9" grpId="0" animBg="1"/>
    </p:bldLst>
  </p:timing>
  <p:extLst>
    <p:ext uri="{E180D4A7-C9FB-4DFB-919C-405C955672EB}">
      <p14:showEvtLst xmlns:p14="http://schemas.microsoft.com/office/powerpoint/2010/main">
        <p14:playEvt time="173" objId="62"/>
        <p14:stopEvt time="31067" objId="62"/>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604529F-8100-47DF-98EA-EB42C5956320}"/>
              </a:ext>
            </a:extLst>
          </p:cNvPr>
          <p:cNvPicPr>
            <a:picLocks noChangeAspect="1"/>
          </p:cNvPicPr>
          <p:nvPr/>
        </p:nvPicPr>
        <p:blipFill rotWithShape="1">
          <a:blip r:embed="rId4"/>
          <a:srcRect l="18185" t="37356" r="32735" b="1173"/>
          <a:stretch/>
        </p:blipFill>
        <p:spPr>
          <a:xfrm>
            <a:off x="-88491" y="1047134"/>
            <a:ext cx="5945160" cy="4350776"/>
          </a:xfrm>
          <a:prstGeom prst="rect">
            <a:avLst/>
          </a:prstGeom>
        </p:spPr>
      </p:pic>
      <p:grpSp>
        <p:nvGrpSpPr>
          <p:cNvPr id="26" name="Group 25">
            <a:extLst>
              <a:ext uri="{FF2B5EF4-FFF2-40B4-BE49-F238E27FC236}">
                <a16:creationId xmlns:a16="http://schemas.microsoft.com/office/drawing/2014/main" id="{42CDCE91-11DC-4DA9-80BB-82EF35568D20}"/>
              </a:ext>
            </a:extLst>
          </p:cNvPr>
          <p:cNvGrpSpPr/>
          <p:nvPr/>
        </p:nvGrpSpPr>
        <p:grpSpPr>
          <a:xfrm>
            <a:off x="1096781" y="-3309569"/>
            <a:ext cx="3780019" cy="2738069"/>
            <a:chOff x="2335031" y="3581400"/>
            <a:chExt cx="3780019" cy="2738069"/>
          </a:xfrm>
        </p:grpSpPr>
        <p:cxnSp>
          <p:nvCxnSpPr>
            <p:cNvPr id="75" name="Straight Arrow Connector 74">
              <a:extLst>
                <a:ext uri="{FF2B5EF4-FFF2-40B4-BE49-F238E27FC236}">
                  <a16:creationId xmlns:a16="http://schemas.microsoft.com/office/drawing/2014/main" id="{6AA6CD4D-12F7-4D01-ADD6-6B6BBCBB9749}"/>
                </a:ext>
              </a:extLst>
            </p:cNvPr>
            <p:cNvCxnSpPr>
              <a:cxnSpLocks/>
            </p:cNvCxnSpPr>
            <p:nvPr/>
          </p:nvCxnSpPr>
          <p:spPr>
            <a:xfrm flipV="1">
              <a:off x="2335031" y="3581400"/>
              <a:ext cx="3780019" cy="2738069"/>
            </a:xfrm>
            <a:prstGeom prst="straightConnector1">
              <a:avLst/>
            </a:prstGeom>
            <a:ln w="101600">
              <a:solidFill>
                <a:srgbClr val="7030A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0DC8C54-2F22-49DC-97AB-6C90B345F9D7}"/>
                    </a:ext>
                  </a:extLst>
                </p:cNvPr>
                <p:cNvSpPr txBox="1"/>
                <p:nvPr/>
              </p:nvSpPr>
              <p:spPr>
                <a:xfrm>
                  <a:off x="3719979" y="3690966"/>
                  <a:ext cx="781560" cy="1133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oMath>
                    </m:oMathPara>
                  </a14:m>
                  <a:endParaRPr lang="en-CA" sz="6000" dirty="0">
                    <a:solidFill>
                      <a:srgbClr val="7030A0"/>
                    </a:solidFill>
                  </a:endParaRPr>
                </a:p>
              </p:txBody>
            </p:sp>
          </mc:Choice>
          <mc:Fallback xmlns="">
            <p:sp>
              <p:nvSpPr>
                <p:cNvPr id="23" name="TextBox 22">
                  <a:extLst>
                    <a:ext uri="{FF2B5EF4-FFF2-40B4-BE49-F238E27FC236}">
                      <a16:creationId xmlns:a16="http://schemas.microsoft.com/office/drawing/2014/main" id="{50DC8C54-2F22-49DC-97AB-6C90B345F9D7}"/>
                    </a:ext>
                  </a:extLst>
                </p:cNvPr>
                <p:cNvSpPr txBox="1">
                  <a:spLocks noRot="1" noChangeAspect="1" noMove="1" noResize="1" noEditPoints="1" noAdjustHandles="1" noChangeArrowheads="1" noChangeShapeType="1" noTextEdit="1"/>
                </p:cNvSpPr>
                <p:nvPr/>
              </p:nvSpPr>
              <p:spPr>
                <a:xfrm>
                  <a:off x="3719979" y="3690966"/>
                  <a:ext cx="781560" cy="1133772"/>
                </a:xfrm>
                <a:prstGeom prst="rect">
                  <a:avLst/>
                </a:prstGeom>
                <a:blipFill>
                  <a:blip r:embed="rId9"/>
                  <a:stretch>
                    <a:fillRect/>
                  </a:stretch>
                </a:blipFill>
              </p:spPr>
              <p:txBody>
                <a:bodyPr/>
                <a:lstStyle/>
                <a:p>
                  <a:r>
                    <a:rPr lang="en-CA">
                      <a:noFill/>
                    </a:rPr>
                    <a:t> </a:t>
                  </a:r>
                </a:p>
              </p:txBody>
            </p:sp>
          </mc:Fallback>
        </mc:AlternateContent>
      </p:grpSp>
      <p:sp>
        <p:nvSpPr>
          <p:cNvPr id="50" name="Title 1">
            <a:extLst>
              <a:ext uri="{FF2B5EF4-FFF2-40B4-BE49-F238E27FC236}">
                <a16:creationId xmlns:a16="http://schemas.microsoft.com/office/drawing/2014/main" id="{33C9013E-C12A-40ED-BAEF-E5E65180933C}"/>
              </a:ext>
            </a:extLst>
          </p:cNvPr>
          <p:cNvSpPr txBox="1">
            <a:spLocks/>
          </p:cNvSpPr>
          <p:nvPr/>
        </p:nvSpPr>
        <p:spPr>
          <a:xfrm>
            <a:off x="-10447" y="-460888"/>
            <a:ext cx="11916697" cy="177533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0070C0"/>
                </a:solidFill>
              </a:rPr>
              <a:t>Spacetime Coordinates</a:t>
            </a:r>
          </a:p>
        </p:txBody>
      </p:sp>
      <p:cxnSp>
        <p:nvCxnSpPr>
          <p:cNvPr id="79" name="Straight Arrow Connector 78">
            <a:extLst>
              <a:ext uri="{FF2B5EF4-FFF2-40B4-BE49-F238E27FC236}">
                <a16:creationId xmlns:a16="http://schemas.microsoft.com/office/drawing/2014/main" id="{4677BBD0-A6A9-4BFE-A79B-6F48A5FE3FC2}"/>
              </a:ext>
            </a:extLst>
          </p:cNvPr>
          <p:cNvCxnSpPr>
            <a:cxnSpLocks/>
          </p:cNvCxnSpPr>
          <p:nvPr/>
        </p:nvCxnSpPr>
        <p:spPr>
          <a:xfrm flipV="1">
            <a:off x="284439" y="933450"/>
            <a:ext cx="0" cy="4451350"/>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80" name="Straight Arrow Connector 79">
            <a:extLst>
              <a:ext uri="{FF2B5EF4-FFF2-40B4-BE49-F238E27FC236}">
                <a16:creationId xmlns:a16="http://schemas.microsoft.com/office/drawing/2014/main" id="{E2FCB244-075E-4366-8487-21EDD3FDB5C0}"/>
              </a:ext>
            </a:extLst>
          </p:cNvPr>
          <p:cNvCxnSpPr>
            <a:cxnSpLocks/>
          </p:cNvCxnSpPr>
          <p:nvPr/>
        </p:nvCxnSpPr>
        <p:spPr>
          <a:xfrm>
            <a:off x="0" y="5078586"/>
            <a:ext cx="5391150"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82" name="Subtitle 2">
                <a:extLst>
                  <a:ext uri="{FF2B5EF4-FFF2-40B4-BE49-F238E27FC236}">
                    <a16:creationId xmlns:a16="http://schemas.microsoft.com/office/drawing/2014/main" id="{7AE0266C-B70D-4733-A99F-E44A38B9ABBD}"/>
                  </a:ext>
                </a:extLst>
              </p:cNvPr>
              <p:cNvSpPr txBox="1">
                <a:spLocks/>
              </p:cNvSpPr>
              <p:nvPr/>
            </p:nvSpPr>
            <p:spPr>
              <a:xfrm>
                <a:off x="147485" y="807061"/>
                <a:ext cx="2648474" cy="757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700" dirty="0">
                    <a:solidFill>
                      <a:schemeClr val="accent6">
                        <a:lumMod val="50000"/>
                      </a:schemeClr>
                    </a:solidFill>
                  </a:rPr>
                  <a:t>time </a:t>
                </a:r>
                <a14:m>
                  <m:oMath xmlns:m="http://schemas.openxmlformats.org/officeDocument/2006/math">
                    <m:r>
                      <a:rPr lang="en-US" sz="4700" b="0" i="1" smtClean="0">
                        <a:solidFill>
                          <a:schemeClr val="accent6">
                            <a:lumMod val="50000"/>
                          </a:schemeClr>
                        </a:solidFill>
                        <a:latin typeface="Cambria Math" panose="02040503050406030204" pitchFamily="18" charset="0"/>
                      </a:rPr>
                      <m:t>𝑡</m:t>
                    </m:r>
                  </m:oMath>
                </a14:m>
                <a:r>
                  <a:rPr lang="en-US" sz="4700" dirty="0">
                    <a:solidFill>
                      <a:schemeClr val="accent6">
                        <a:lumMod val="50000"/>
                      </a:schemeClr>
                    </a:solidFill>
                  </a:rPr>
                  <a:t> </a:t>
                </a:r>
                <a:endParaRPr lang="en-US" dirty="0">
                  <a:solidFill>
                    <a:schemeClr val="accent6">
                      <a:lumMod val="50000"/>
                    </a:schemeClr>
                  </a:solidFill>
                </a:endParaRPr>
              </a:p>
            </p:txBody>
          </p:sp>
        </mc:Choice>
        <mc:Fallback xmlns="">
          <p:sp>
            <p:nvSpPr>
              <p:cNvPr id="82" name="Subtitle 2">
                <a:extLst>
                  <a:ext uri="{FF2B5EF4-FFF2-40B4-BE49-F238E27FC236}">
                    <a16:creationId xmlns:a16="http://schemas.microsoft.com/office/drawing/2014/main" id="{7AE0266C-B70D-4733-A99F-E44A38B9ABBD}"/>
                  </a:ext>
                </a:extLst>
              </p:cNvPr>
              <p:cNvSpPr txBox="1">
                <a:spLocks noRot="1" noChangeAspect="1" noMove="1" noResize="1" noEditPoints="1" noAdjustHandles="1" noChangeArrowheads="1" noChangeShapeType="1" noTextEdit="1"/>
              </p:cNvSpPr>
              <p:nvPr/>
            </p:nvSpPr>
            <p:spPr>
              <a:xfrm>
                <a:off x="147485" y="807061"/>
                <a:ext cx="2648474" cy="757540"/>
              </a:xfrm>
              <a:prstGeom prst="rect">
                <a:avLst/>
              </a:prstGeom>
              <a:blipFill>
                <a:blip r:embed="rId10"/>
                <a:stretch>
                  <a:fillRect t="-27200" b="-3840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5" name="Subtitle 2">
                <a:extLst>
                  <a:ext uri="{FF2B5EF4-FFF2-40B4-BE49-F238E27FC236}">
                    <a16:creationId xmlns:a16="http://schemas.microsoft.com/office/drawing/2014/main" id="{4FA6B1A8-DB76-4556-8531-EE5EE592D88A}"/>
                  </a:ext>
                </a:extLst>
              </p:cNvPr>
              <p:cNvSpPr txBox="1">
                <a:spLocks/>
              </p:cNvSpPr>
              <p:nvPr/>
            </p:nvSpPr>
            <p:spPr>
              <a:xfrm>
                <a:off x="2700380" y="5452437"/>
                <a:ext cx="2648474" cy="776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700" dirty="0">
                    <a:solidFill>
                      <a:srgbClr val="002060"/>
                    </a:solidFill>
                  </a:rPr>
                  <a:t>position </a:t>
                </a:r>
                <a14:m>
                  <m:oMath xmlns:m="http://schemas.openxmlformats.org/officeDocument/2006/math">
                    <m:r>
                      <a:rPr lang="en-US" sz="4700" b="0" i="1" smtClean="0">
                        <a:solidFill>
                          <a:srgbClr val="002060"/>
                        </a:solidFill>
                        <a:latin typeface="Cambria Math" panose="02040503050406030204" pitchFamily="18" charset="0"/>
                      </a:rPr>
                      <m:t>𝑥</m:t>
                    </m:r>
                  </m:oMath>
                </a14:m>
                <a:endParaRPr lang="en-US" dirty="0">
                  <a:solidFill>
                    <a:srgbClr val="002060"/>
                  </a:solidFill>
                </a:endParaRPr>
              </a:p>
            </p:txBody>
          </p:sp>
        </mc:Choice>
        <mc:Fallback xmlns="">
          <p:sp>
            <p:nvSpPr>
              <p:cNvPr id="85" name="Subtitle 2">
                <a:extLst>
                  <a:ext uri="{FF2B5EF4-FFF2-40B4-BE49-F238E27FC236}">
                    <a16:creationId xmlns:a16="http://schemas.microsoft.com/office/drawing/2014/main" id="{4FA6B1A8-DB76-4556-8531-EE5EE592D88A}"/>
                  </a:ext>
                </a:extLst>
              </p:cNvPr>
              <p:cNvSpPr txBox="1">
                <a:spLocks noRot="1" noChangeAspect="1" noMove="1" noResize="1" noEditPoints="1" noAdjustHandles="1" noChangeArrowheads="1" noChangeShapeType="1" noTextEdit="1"/>
              </p:cNvSpPr>
              <p:nvPr/>
            </p:nvSpPr>
            <p:spPr>
              <a:xfrm>
                <a:off x="2700380" y="5452437"/>
                <a:ext cx="2648474" cy="776913"/>
              </a:xfrm>
              <a:prstGeom prst="rect">
                <a:avLst/>
              </a:prstGeom>
              <a:blipFill>
                <a:blip r:embed="rId11"/>
                <a:stretch>
                  <a:fillRect l="-9908" t="-26563" b="-35156"/>
                </a:stretch>
              </a:blipFill>
            </p:spPr>
            <p:txBody>
              <a:bodyPr/>
              <a:lstStyle/>
              <a:p>
                <a:r>
                  <a:rPr lang="en-CA">
                    <a:noFill/>
                  </a:rPr>
                  <a:t> </a:t>
                </a:r>
              </a:p>
            </p:txBody>
          </p:sp>
        </mc:Fallback>
      </mc:AlternateContent>
      <p:grpSp>
        <p:nvGrpSpPr>
          <p:cNvPr id="94" name="Group 93">
            <a:extLst>
              <a:ext uri="{FF2B5EF4-FFF2-40B4-BE49-F238E27FC236}">
                <a16:creationId xmlns:a16="http://schemas.microsoft.com/office/drawing/2014/main" id="{A1398D29-071C-4095-93CA-791A5A56094F}"/>
              </a:ext>
            </a:extLst>
          </p:cNvPr>
          <p:cNvGrpSpPr/>
          <p:nvPr/>
        </p:nvGrpSpPr>
        <p:grpSpPr>
          <a:xfrm>
            <a:off x="406182" y="1371778"/>
            <a:ext cx="599844" cy="2893147"/>
            <a:chOff x="2482632" y="3190422"/>
            <a:chExt cx="599844" cy="2522303"/>
          </a:xfrm>
        </p:grpSpPr>
        <p:sp>
          <p:nvSpPr>
            <p:cNvPr id="95" name="TextBox 94">
              <a:extLst>
                <a:ext uri="{FF2B5EF4-FFF2-40B4-BE49-F238E27FC236}">
                  <a16:creationId xmlns:a16="http://schemas.microsoft.com/office/drawing/2014/main" id="{A01B8532-26FA-4580-92E1-FD9D6735CC91}"/>
                </a:ext>
              </a:extLst>
            </p:cNvPr>
            <p:cNvSpPr txBox="1"/>
            <p:nvPr/>
          </p:nvSpPr>
          <p:spPr>
            <a:xfrm>
              <a:off x="2482632" y="50663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1s</a:t>
              </a:r>
              <a:endParaRPr lang="en-CA" sz="3600" dirty="0">
                <a:solidFill>
                  <a:schemeClr val="accent6">
                    <a:lumMod val="50000"/>
                  </a:schemeClr>
                </a:solidFill>
              </a:endParaRPr>
            </a:p>
          </p:txBody>
        </p:sp>
        <p:sp>
          <p:nvSpPr>
            <p:cNvPr id="96" name="TextBox 95">
              <a:extLst>
                <a:ext uri="{FF2B5EF4-FFF2-40B4-BE49-F238E27FC236}">
                  <a16:creationId xmlns:a16="http://schemas.microsoft.com/office/drawing/2014/main" id="{EE047AB5-DB5E-4C4D-8E27-3EF73FD0D9D4}"/>
                </a:ext>
              </a:extLst>
            </p:cNvPr>
            <p:cNvSpPr txBox="1"/>
            <p:nvPr/>
          </p:nvSpPr>
          <p:spPr>
            <a:xfrm>
              <a:off x="2482632" y="3190422"/>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3s</a:t>
              </a:r>
              <a:endParaRPr lang="en-CA" sz="3600" dirty="0">
                <a:solidFill>
                  <a:schemeClr val="accent6">
                    <a:lumMod val="50000"/>
                  </a:schemeClr>
                </a:solidFill>
              </a:endParaRPr>
            </a:p>
          </p:txBody>
        </p:sp>
        <p:sp>
          <p:nvSpPr>
            <p:cNvPr id="99" name="TextBox 98">
              <a:extLst>
                <a:ext uri="{FF2B5EF4-FFF2-40B4-BE49-F238E27FC236}">
                  <a16:creationId xmlns:a16="http://schemas.microsoft.com/office/drawing/2014/main" id="{8DEABFE3-0C15-42D8-BFD9-6AA602FD1879}"/>
                </a:ext>
              </a:extLst>
            </p:cNvPr>
            <p:cNvSpPr txBox="1"/>
            <p:nvPr/>
          </p:nvSpPr>
          <p:spPr>
            <a:xfrm>
              <a:off x="2482632" y="41138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2s</a:t>
              </a:r>
              <a:endParaRPr lang="en-CA" sz="3600" dirty="0">
                <a:solidFill>
                  <a:schemeClr val="accent6">
                    <a:lumMod val="50000"/>
                  </a:schemeClr>
                </a:solidFill>
              </a:endParaRPr>
            </a:p>
          </p:txBody>
        </p:sp>
      </p:grpSp>
      <p:sp>
        <p:nvSpPr>
          <p:cNvPr id="5" name="TextBox 4">
            <a:extLst>
              <a:ext uri="{FF2B5EF4-FFF2-40B4-BE49-F238E27FC236}">
                <a16:creationId xmlns:a16="http://schemas.microsoft.com/office/drawing/2014/main" id="{743A7A22-E55F-4E12-B045-E025EFED1AEE}"/>
              </a:ext>
            </a:extLst>
          </p:cNvPr>
          <p:cNvSpPr txBox="1"/>
          <p:nvPr/>
        </p:nvSpPr>
        <p:spPr>
          <a:xfrm>
            <a:off x="5086350" y="723900"/>
            <a:ext cx="5057795" cy="830997"/>
          </a:xfrm>
          <a:prstGeom prst="rect">
            <a:avLst/>
          </a:prstGeom>
          <a:noFill/>
        </p:spPr>
        <p:txBody>
          <a:bodyPr wrap="none" rtlCol="0">
            <a:spAutoFit/>
          </a:bodyPr>
          <a:lstStyle/>
          <a:p>
            <a:r>
              <a:rPr lang="en-US" sz="4800" dirty="0"/>
              <a:t>(time </a:t>
            </a:r>
            <a:r>
              <a:rPr lang="en-US" sz="4800" dirty="0">
                <a:solidFill>
                  <a:schemeClr val="accent6">
                    <a:lumMod val="50000"/>
                  </a:schemeClr>
                </a:solidFill>
              </a:rPr>
              <a:t>3s</a:t>
            </a:r>
            <a:r>
              <a:rPr lang="en-US" sz="4800" dirty="0"/>
              <a:t>, space </a:t>
            </a:r>
            <a:r>
              <a:rPr lang="en-US" sz="4800" dirty="0">
                <a:solidFill>
                  <a:srgbClr val="002060"/>
                </a:solidFill>
              </a:rPr>
              <a:t>4m</a:t>
            </a:r>
            <a:r>
              <a:rPr lang="en-US" sz="4800" dirty="0"/>
              <a:t>)</a:t>
            </a:r>
            <a:endParaRPr lang="en-CA" sz="4800" dirty="0"/>
          </a:p>
        </p:txBody>
      </p:sp>
      <p:sp>
        <p:nvSpPr>
          <p:cNvPr id="6" name="Oval 5">
            <a:extLst>
              <a:ext uri="{FF2B5EF4-FFF2-40B4-BE49-F238E27FC236}">
                <a16:creationId xmlns:a16="http://schemas.microsoft.com/office/drawing/2014/main" id="{0CF2C86A-7179-4961-B75A-1244EA4A566C}"/>
              </a:ext>
            </a:extLst>
          </p:cNvPr>
          <p:cNvSpPr/>
          <p:nvPr/>
        </p:nvSpPr>
        <p:spPr>
          <a:xfrm>
            <a:off x="115523" y="4874493"/>
            <a:ext cx="352137" cy="3521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6" name="Picture 2">
            <a:extLst>
              <a:ext uri="{FF2B5EF4-FFF2-40B4-BE49-F238E27FC236}">
                <a16:creationId xmlns:a16="http://schemas.microsoft.com/office/drawing/2014/main" id="{8984672F-B6A2-4C4C-84A0-7F59FC1086E1}"/>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9095" t="10139" b="5438"/>
          <a:stretch/>
        </p:blipFill>
        <p:spPr bwMode="auto">
          <a:xfrm>
            <a:off x="160868" y="5367253"/>
            <a:ext cx="1023294" cy="1401652"/>
          </a:xfrm>
          <a:prstGeom prst="rect">
            <a:avLst/>
          </a:prstGeom>
          <a:noFill/>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6F646D63-626F-4365-BC94-53EBAE649CCE}"/>
              </a:ext>
            </a:extLst>
          </p:cNvPr>
          <p:cNvGrpSpPr/>
          <p:nvPr/>
        </p:nvGrpSpPr>
        <p:grpSpPr>
          <a:xfrm rot="1431413">
            <a:off x="822891" y="5257799"/>
            <a:ext cx="872559" cy="780710"/>
            <a:chOff x="9029699" y="4591050"/>
            <a:chExt cx="1085851" cy="971550"/>
          </a:xfrm>
        </p:grpSpPr>
        <p:sp>
          <p:nvSpPr>
            <p:cNvPr id="78" name="Rectangle 77">
              <a:extLst>
                <a:ext uri="{FF2B5EF4-FFF2-40B4-BE49-F238E27FC236}">
                  <a16:creationId xmlns:a16="http://schemas.microsoft.com/office/drawing/2014/main" id="{857C5B26-FB25-47EC-915F-E63626ACC4B3}"/>
                </a:ext>
              </a:extLst>
            </p:cNvPr>
            <p:cNvSpPr/>
            <p:nvPr/>
          </p:nvSpPr>
          <p:spPr>
            <a:xfrm>
              <a:off x="9105900" y="4591050"/>
              <a:ext cx="971550" cy="971550"/>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1" name="Picture 2" descr="Image result for sneeze icon">
              <a:extLst>
                <a:ext uri="{FF2B5EF4-FFF2-40B4-BE49-F238E27FC236}">
                  <a16:creationId xmlns:a16="http://schemas.microsoft.com/office/drawing/2014/main" id="{5C38EE85-2123-4024-A89D-24BFDBBB26C9}"/>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b="54448"/>
            <a:stretch/>
          </p:blipFill>
          <p:spPr bwMode="auto">
            <a:xfrm>
              <a:off x="9029699" y="4693714"/>
              <a:ext cx="1085851" cy="8498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 85">
            <a:extLst>
              <a:ext uri="{FF2B5EF4-FFF2-40B4-BE49-F238E27FC236}">
                <a16:creationId xmlns:a16="http://schemas.microsoft.com/office/drawing/2014/main" id="{5A1AF79E-B230-435F-B77B-03FE0399AA15}"/>
              </a:ext>
            </a:extLst>
          </p:cNvPr>
          <p:cNvGrpSpPr/>
          <p:nvPr/>
        </p:nvGrpSpPr>
        <p:grpSpPr>
          <a:xfrm>
            <a:off x="51376" y="5166380"/>
            <a:ext cx="5103882" cy="530284"/>
            <a:chOff x="2019300" y="6366530"/>
            <a:chExt cx="5327449" cy="530284"/>
          </a:xfrm>
        </p:grpSpPr>
        <p:sp>
          <p:nvSpPr>
            <p:cNvPr id="87" name="TextBox 86">
              <a:extLst>
                <a:ext uri="{FF2B5EF4-FFF2-40B4-BE49-F238E27FC236}">
                  <a16:creationId xmlns:a16="http://schemas.microsoft.com/office/drawing/2014/main" id="{27868BF1-F757-437A-8AB4-CB4D242798EC}"/>
                </a:ext>
              </a:extLst>
            </p:cNvPr>
            <p:cNvSpPr txBox="1"/>
            <p:nvPr/>
          </p:nvSpPr>
          <p:spPr>
            <a:xfrm>
              <a:off x="4277652" y="6367244"/>
              <a:ext cx="654346"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2m</a:t>
              </a:r>
              <a:endParaRPr lang="en-CA" sz="2800" dirty="0">
                <a:solidFill>
                  <a:srgbClr val="002060"/>
                </a:solidFill>
              </a:endParaRPr>
            </a:p>
          </p:txBody>
        </p:sp>
        <p:sp>
          <p:nvSpPr>
            <p:cNvPr id="88" name="TextBox 87">
              <a:extLst>
                <a:ext uri="{FF2B5EF4-FFF2-40B4-BE49-F238E27FC236}">
                  <a16:creationId xmlns:a16="http://schemas.microsoft.com/office/drawing/2014/main" id="{55FDE4A6-C6CF-4826-A126-B191B912582F}"/>
                </a:ext>
              </a:extLst>
            </p:cNvPr>
            <p:cNvSpPr txBox="1"/>
            <p:nvPr/>
          </p:nvSpPr>
          <p:spPr>
            <a:xfrm>
              <a:off x="6692403" y="6366530"/>
              <a:ext cx="654346"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4m</a:t>
              </a:r>
              <a:endParaRPr lang="en-CA" sz="2800" dirty="0">
                <a:solidFill>
                  <a:srgbClr val="002060"/>
                </a:solidFill>
              </a:endParaRPr>
            </a:p>
          </p:txBody>
        </p:sp>
        <p:sp>
          <p:nvSpPr>
            <p:cNvPr id="89" name="TextBox 88">
              <a:extLst>
                <a:ext uri="{FF2B5EF4-FFF2-40B4-BE49-F238E27FC236}">
                  <a16:creationId xmlns:a16="http://schemas.microsoft.com/office/drawing/2014/main" id="{FBC3728A-BEDA-4E03-831F-76F80D0E7F6B}"/>
                </a:ext>
              </a:extLst>
            </p:cNvPr>
            <p:cNvSpPr txBox="1"/>
            <p:nvPr/>
          </p:nvSpPr>
          <p:spPr>
            <a:xfrm>
              <a:off x="3104251" y="6373594"/>
              <a:ext cx="654346"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1m</a:t>
              </a:r>
              <a:endParaRPr lang="en-CA" sz="2800" dirty="0">
                <a:solidFill>
                  <a:srgbClr val="002060"/>
                </a:solidFill>
              </a:endParaRPr>
            </a:p>
          </p:txBody>
        </p:sp>
        <p:sp>
          <p:nvSpPr>
            <p:cNvPr id="90" name="TextBox 89">
              <a:extLst>
                <a:ext uri="{FF2B5EF4-FFF2-40B4-BE49-F238E27FC236}">
                  <a16:creationId xmlns:a16="http://schemas.microsoft.com/office/drawing/2014/main" id="{8711C8CA-2AE8-4500-9DCE-C180C0EB282F}"/>
                </a:ext>
              </a:extLst>
            </p:cNvPr>
            <p:cNvSpPr txBox="1"/>
            <p:nvPr/>
          </p:nvSpPr>
          <p:spPr>
            <a:xfrm>
              <a:off x="5535603" y="6372880"/>
              <a:ext cx="654346"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3m</a:t>
              </a:r>
              <a:endParaRPr lang="en-CA" sz="2800" dirty="0">
                <a:solidFill>
                  <a:srgbClr val="002060"/>
                </a:solidFill>
              </a:endParaRPr>
            </a:p>
          </p:txBody>
        </p:sp>
        <p:sp>
          <p:nvSpPr>
            <p:cNvPr id="91" name="TextBox 90">
              <a:extLst>
                <a:ext uri="{FF2B5EF4-FFF2-40B4-BE49-F238E27FC236}">
                  <a16:creationId xmlns:a16="http://schemas.microsoft.com/office/drawing/2014/main" id="{EAAF6EE4-32FD-47E4-8D25-463656FC41EB}"/>
                </a:ext>
              </a:extLst>
            </p:cNvPr>
            <p:cNvSpPr txBox="1"/>
            <p:nvPr/>
          </p:nvSpPr>
          <p:spPr>
            <a:xfrm>
              <a:off x="2019300" y="6371066"/>
              <a:ext cx="654346"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0m</a:t>
              </a:r>
              <a:endParaRPr lang="en-CA" sz="2800" dirty="0">
                <a:solidFill>
                  <a:srgbClr val="002060"/>
                </a:solidFill>
              </a:endParaRPr>
            </a:p>
          </p:txBody>
        </p:sp>
      </p:grpSp>
      <p:sp>
        <p:nvSpPr>
          <p:cNvPr id="59" name="TextBox 58">
            <a:extLst>
              <a:ext uri="{FF2B5EF4-FFF2-40B4-BE49-F238E27FC236}">
                <a16:creationId xmlns:a16="http://schemas.microsoft.com/office/drawing/2014/main" id="{4A4127B0-6EAE-4476-988B-116F99225B18}"/>
              </a:ext>
            </a:extLst>
          </p:cNvPr>
          <p:cNvSpPr txBox="1"/>
          <p:nvPr/>
        </p:nvSpPr>
        <p:spPr>
          <a:xfrm>
            <a:off x="4095750" y="5312447"/>
            <a:ext cx="8096250" cy="1446550"/>
          </a:xfrm>
          <a:prstGeom prst="rect">
            <a:avLst/>
          </a:prstGeom>
          <a:solidFill>
            <a:schemeClr val="bg1"/>
          </a:solidFill>
          <a:effectLst>
            <a:softEdge rad="127000"/>
          </a:effectLst>
        </p:spPr>
        <p:txBody>
          <a:bodyPr wrap="square" rtlCol="0">
            <a:spAutoFit/>
          </a:bodyPr>
          <a:lstStyle/>
          <a:p>
            <a:r>
              <a:rPr lang="en-US" sz="4400" i="0" dirty="0"/>
              <a:t>       happens </a:t>
            </a:r>
            <a:r>
              <a:rPr lang="en-US" sz="4400" i="0" dirty="0">
                <a:solidFill>
                  <a:srgbClr val="00B050"/>
                </a:solidFill>
              </a:rPr>
              <a:t>3 time units after </a:t>
            </a:r>
            <a:r>
              <a:rPr lang="en-US" sz="4400" i="0" dirty="0"/>
              <a:t>and</a:t>
            </a:r>
          </a:p>
          <a:p>
            <a:r>
              <a:rPr lang="en-US" sz="4400" i="0" dirty="0"/>
              <a:t>   </a:t>
            </a:r>
            <a:r>
              <a:rPr lang="en-US" sz="4400" i="0" dirty="0">
                <a:solidFill>
                  <a:srgbClr val="0070C0"/>
                </a:solidFill>
              </a:rPr>
              <a:t>4 space units to the right </a:t>
            </a:r>
            <a:r>
              <a:rPr lang="en-US" sz="4400" i="0" dirty="0"/>
              <a:t>of  </a:t>
            </a:r>
            <a:endParaRPr lang="en-US" sz="4400" dirty="0"/>
          </a:p>
        </p:txBody>
      </p:sp>
      <p:pic>
        <p:nvPicPr>
          <p:cNvPr id="60" name="Picture 2" descr="Image result for sneeze icon">
            <a:extLst>
              <a:ext uri="{FF2B5EF4-FFF2-40B4-BE49-F238E27FC236}">
                <a16:creationId xmlns:a16="http://schemas.microsoft.com/office/drawing/2014/main" id="{E6B19A4F-595D-4C5D-8E12-6AAF580D608C}"/>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b="54448"/>
          <a:stretch/>
        </p:blipFill>
        <p:spPr bwMode="auto">
          <a:xfrm rot="1431413">
            <a:off x="10958907" y="6025913"/>
            <a:ext cx="874559" cy="684469"/>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descr="Image result for snap fingers icon">
            <a:extLst>
              <a:ext uri="{FF2B5EF4-FFF2-40B4-BE49-F238E27FC236}">
                <a16:creationId xmlns:a16="http://schemas.microsoft.com/office/drawing/2014/main" id="{D12C5DE6-1652-4590-8ADD-9B329386A09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12506" y="5246001"/>
            <a:ext cx="778593" cy="778593"/>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CFAFCA2F-974D-468F-B1DD-14F54CC35FDC}"/>
              </a:ext>
            </a:extLst>
          </p:cNvPr>
          <p:cNvGrpSpPr/>
          <p:nvPr/>
        </p:nvGrpSpPr>
        <p:grpSpPr>
          <a:xfrm>
            <a:off x="1047750" y="1619250"/>
            <a:ext cx="4476750" cy="2286000"/>
            <a:chOff x="1047750" y="1619250"/>
            <a:chExt cx="4476750" cy="2286000"/>
          </a:xfrm>
        </p:grpSpPr>
        <p:cxnSp>
          <p:nvCxnSpPr>
            <p:cNvPr id="13" name="Straight Connector 12">
              <a:extLst>
                <a:ext uri="{FF2B5EF4-FFF2-40B4-BE49-F238E27FC236}">
                  <a16:creationId xmlns:a16="http://schemas.microsoft.com/office/drawing/2014/main" id="{8897144C-5BE1-4A9F-B109-85D8E810187A}"/>
                </a:ext>
              </a:extLst>
            </p:cNvPr>
            <p:cNvCxnSpPr>
              <a:cxnSpLocks/>
            </p:cNvCxnSpPr>
            <p:nvPr/>
          </p:nvCxnSpPr>
          <p:spPr>
            <a:xfrm>
              <a:off x="1047750" y="1619250"/>
              <a:ext cx="3733800" cy="0"/>
            </a:xfrm>
            <a:prstGeom prst="line">
              <a:avLst/>
            </a:prstGeom>
            <a:ln w="38100">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2CB42E4-AD66-4FA3-B367-EE58AC4CE96B}"/>
                </a:ext>
              </a:extLst>
            </p:cNvPr>
            <p:cNvCxnSpPr>
              <a:cxnSpLocks/>
            </p:cNvCxnSpPr>
            <p:nvPr/>
          </p:nvCxnSpPr>
          <p:spPr>
            <a:xfrm>
              <a:off x="1066800" y="2743200"/>
              <a:ext cx="3943350" cy="0"/>
            </a:xfrm>
            <a:prstGeom prst="line">
              <a:avLst/>
            </a:prstGeom>
            <a:ln w="38100">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471760C-C1D9-4B49-BCB6-1BEF774BDE69}"/>
                </a:ext>
              </a:extLst>
            </p:cNvPr>
            <p:cNvCxnSpPr>
              <a:cxnSpLocks/>
            </p:cNvCxnSpPr>
            <p:nvPr/>
          </p:nvCxnSpPr>
          <p:spPr>
            <a:xfrm>
              <a:off x="1181100" y="3905250"/>
              <a:ext cx="4343400" cy="0"/>
            </a:xfrm>
            <a:prstGeom prst="line">
              <a:avLst/>
            </a:prstGeom>
            <a:ln w="38100">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4A334DF1-CBF6-4D63-A8ED-F771E08DDB96}"/>
              </a:ext>
            </a:extLst>
          </p:cNvPr>
          <p:cNvGrpSpPr/>
          <p:nvPr/>
        </p:nvGrpSpPr>
        <p:grpSpPr>
          <a:xfrm>
            <a:off x="1457326" y="1085850"/>
            <a:ext cx="3467100" cy="3867150"/>
            <a:chOff x="1457326" y="1085850"/>
            <a:chExt cx="3467100" cy="3848102"/>
          </a:xfrm>
        </p:grpSpPr>
        <p:cxnSp>
          <p:nvCxnSpPr>
            <p:cNvPr id="100" name="Straight Connector 99">
              <a:extLst>
                <a:ext uri="{FF2B5EF4-FFF2-40B4-BE49-F238E27FC236}">
                  <a16:creationId xmlns:a16="http://schemas.microsoft.com/office/drawing/2014/main" id="{80861C6C-B167-4659-9C4C-4F23F380EB88}"/>
                </a:ext>
              </a:extLst>
            </p:cNvPr>
            <p:cNvCxnSpPr>
              <a:cxnSpLocks/>
            </p:cNvCxnSpPr>
            <p:nvPr/>
          </p:nvCxnSpPr>
          <p:spPr>
            <a:xfrm rot="16200000">
              <a:off x="-123583" y="3295894"/>
              <a:ext cx="3161817" cy="0"/>
            </a:xfrm>
            <a:prstGeom prst="line">
              <a:avLst/>
            </a:prstGeom>
            <a:ln w="38100">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8BA8027-310B-49FD-8AFE-D129D8CC7A28}"/>
                </a:ext>
              </a:extLst>
            </p:cNvPr>
            <p:cNvCxnSpPr>
              <a:cxnSpLocks/>
            </p:cNvCxnSpPr>
            <p:nvPr/>
          </p:nvCxnSpPr>
          <p:spPr>
            <a:xfrm flipV="1">
              <a:off x="2619376" y="1181100"/>
              <a:ext cx="0" cy="3679570"/>
            </a:xfrm>
            <a:prstGeom prst="line">
              <a:avLst/>
            </a:prstGeom>
            <a:ln w="38100">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739BE09A-5002-4F74-9007-7E791EEF593E}"/>
                </a:ext>
              </a:extLst>
            </p:cNvPr>
            <p:cNvCxnSpPr>
              <a:cxnSpLocks/>
            </p:cNvCxnSpPr>
            <p:nvPr/>
          </p:nvCxnSpPr>
          <p:spPr>
            <a:xfrm flipV="1">
              <a:off x="3800476" y="1085850"/>
              <a:ext cx="0" cy="3810001"/>
            </a:xfrm>
            <a:prstGeom prst="line">
              <a:avLst/>
            </a:prstGeom>
            <a:ln w="38100">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99A9BECC-FF3E-4EE5-AA08-603FF1B8AEDC}"/>
                </a:ext>
              </a:extLst>
            </p:cNvPr>
            <p:cNvCxnSpPr>
              <a:cxnSpLocks/>
            </p:cNvCxnSpPr>
            <p:nvPr/>
          </p:nvCxnSpPr>
          <p:spPr>
            <a:xfrm flipV="1">
              <a:off x="4924426" y="1885950"/>
              <a:ext cx="0" cy="3048002"/>
            </a:xfrm>
            <a:prstGeom prst="line">
              <a:avLst/>
            </a:prstGeom>
            <a:ln w="38100">
              <a:solidFill>
                <a:srgbClr val="002060"/>
              </a:solidFill>
              <a:prstDash val="dash"/>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5BEA652B-3DA2-42DC-8981-71F381DD1F60}"/>
              </a:ext>
            </a:extLst>
          </p:cNvPr>
          <p:cNvGrpSpPr/>
          <p:nvPr/>
        </p:nvGrpSpPr>
        <p:grpSpPr>
          <a:xfrm>
            <a:off x="4762500" y="1428750"/>
            <a:ext cx="1955032" cy="2175329"/>
            <a:chOff x="6019800" y="2628900"/>
            <a:chExt cx="1955032" cy="2175329"/>
          </a:xfrm>
        </p:grpSpPr>
        <p:pic>
          <p:nvPicPr>
            <p:cNvPr id="112" name="Picture 2">
              <a:extLst>
                <a:ext uri="{FF2B5EF4-FFF2-40B4-BE49-F238E27FC236}">
                  <a16:creationId xmlns:a16="http://schemas.microsoft.com/office/drawing/2014/main" id="{2BE659D2-9C13-42D0-9B24-9E33458D195E}"/>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7576" r="5207"/>
            <a:stretch/>
          </p:blipFill>
          <p:spPr bwMode="auto">
            <a:xfrm flipH="1">
              <a:off x="6545942" y="2911316"/>
              <a:ext cx="1428890" cy="1892913"/>
            </a:xfrm>
            <a:prstGeom prst="rect">
              <a:avLst/>
            </a:prstGeom>
            <a:noFill/>
            <a:extLst>
              <a:ext uri="{909E8E84-426E-40DD-AFC4-6F175D3DCCD1}">
                <a14:hiddenFill xmlns:a14="http://schemas.microsoft.com/office/drawing/2010/main">
                  <a:solidFill>
                    <a:srgbClr val="FFFFFF"/>
                  </a:solidFill>
                </a14:hiddenFill>
              </a:ext>
            </a:extLst>
          </p:spPr>
        </p:pic>
        <p:grpSp>
          <p:nvGrpSpPr>
            <p:cNvPr id="113" name="Group 112">
              <a:extLst>
                <a:ext uri="{FF2B5EF4-FFF2-40B4-BE49-F238E27FC236}">
                  <a16:creationId xmlns:a16="http://schemas.microsoft.com/office/drawing/2014/main" id="{F86CEC65-EEA0-4667-A916-B265E55B1B39}"/>
                </a:ext>
              </a:extLst>
            </p:cNvPr>
            <p:cNvGrpSpPr/>
            <p:nvPr/>
          </p:nvGrpSpPr>
          <p:grpSpPr>
            <a:xfrm>
              <a:off x="6019800" y="2628900"/>
              <a:ext cx="990600" cy="1733550"/>
              <a:chOff x="6019800" y="2628900"/>
              <a:chExt cx="990600" cy="1733550"/>
            </a:xfrm>
          </p:grpSpPr>
          <p:sp>
            <p:nvSpPr>
              <p:cNvPr id="114" name="Oval 113">
                <a:extLst>
                  <a:ext uri="{FF2B5EF4-FFF2-40B4-BE49-F238E27FC236}">
                    <a16:creationId xmlns:a16="http://schemas.microsoft.com/office/drawing/2014/main" id="{35B0BC3F-78A5-4079-B03B-6C2E3DF7C454}"/>
                  </a:ext>
                </a:extLst>
              </p:cNvPr>
              <p:cNvSpPr/>
              <p:nvPr/>
            </p:nvSpPr>
            <p:spPr>
              <a:xfrm>
                <a:off x="6019800" y="2628900"/>
                <a:ext cx="342900" cy="3429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15" name="Group 114">
                <a:extLst>
                  <a:ext uri="{FF2B5EF4-FFF2-40B4-BE49-F238E27FC236}">
                    <a16:creationId xmlns:a16="http://schemas.microsoft.com/office/drawing/2014/main" id="{A7988951-6745-446F-BD94-CCBF899381C7}"/>
                  </a:ext>
                </a:extLst>
              </p:cNvPr>
              <p:cNvGrpSpPr/>
              <p:nvPr/>
            </p:nvGrpSpPr>
            <p:grpSpPr>
              <a:xfrm>
                <a:off x="6134100" y="3486150"/>
                <a:ext cx="876300" cy="876300"/>
                <a:chOff x="9944100" y="3981450"/>
                <a:chExt cx="876300" cy="876300"/>
              </a:xfrm>
            </p:grpSpPr>
            <p:sp>
              <p:nvSpPr>
                <p:cNvPr id="116" name="Rectangle 115">
                  <a:extLst>
                    <a:ext uri="{FF2B5EF4-FFF2-40B4-BE49-F238E27FC236}">
                      <a16:creationId xmlns:a16="http://schemas.microsoft.com/office/drawing/2014/main" id="{30FC7EBF-07EC-4B17-B517-3E810225BDA7}"/>
                    </a:ext>
                  </a:extLst>
                </p:cNvPr>
                <p:cNvSpPr/>
                <p:nvPr/>
              </p:nvSpPr>
              <p:spPr>
                <a:xfrm>
                  <a:off x="10058400" y="4210050"/>
                  <a:ext cx="628650" cy="628650"/>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17" name="Picture 4" descr="Image result for snap fingers icon">
                  <a:extLst>
                    <a:ext uri="{FF2B5EF4-FFF2-40B4-BE49-F238E27FC236}">
                      <a16:creationId xmlns:a16="http://schemas.microsoft.com/office/drawing/2014/main" id="{EA0DB787-EE3C-40EA-B0A7-7C4993CCB0C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44100" y="3981450"/>
                  <a:ext cx="876300" cy="876300"/>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118" name="Group 117">
            <a:extLst>
              <a:ext uri="{FF2B5EF4-FFF2-40B4-BE49-F238E27FC236}">
                <a16:creationId xmlns:a16="http://schemas.microsoft.com/office/drawing/2014/main" id="{4EB51756-21A5-457D-A19A-978FDCE284CF}"/>
              </a:ext>
            </a:extLst>
          </p:cNvPr>
          <p:cNvGrpSpPr/>
          <p:nvPr/>
        </p:nvGrpSpPr>
        <p:grpSpPr>
          <a:xfrm>
            <a:off x="391931" y="1690083"/>
            <a:ext cx="4420786" cy="3257786"/>
            <a:chOff x="2335031" y="3561969"/>
            <a:chExt cx="3741901" cy="2757500"/>
          </a:xfrm>
        </p:grpSpPr>
        <p:cxnSp>
          <p:nvCxnSpPr>
            <p:cNvPr id="119" name="Straight Arrow Connector 118">
              <a:extLst>
                <a:ext uri="{FF2B5EF4-FFF2-40B4-BE49-F238E27FC236}">
                  <a16:creationId xmlns:a16="http://schemas.microsoft.com/office/drawing/2014/main" id="{EC2A863E-27D0-4B31-B66A-EB3AE3FA6FA9}"/>
                </a:ext>
              </a:extLst>
            </p:cNvPr>
            <p:cNvCxnSpPr>
              <a:cxnSpLocks/>
              <a:endCxn id="114" idx="3"/>
            </p:cNvCxnSpPr>
            <p:nvPr/>
          </p:nvCxnSpPr>
          <p:spPr>
            <a:xfrm flipV="1">
              <a:off x="2335031" y="3588505"/>
              <a:ext cx="3741901" cy="2730964"/>
            </a:xfrm>
            <a:prstGeom prst="straightConnector1">
              <a:avLst/>
            </a:prstGeom>
            <a:ln w="101600">
              <a:solidFill>
                <a:srgbClr val="7030A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29B7BB21-1D2B-40A7-832B-D04051C7358D}"/>
                    </a:ext>
                  </a:extLst>
                </p:cNvPr>
                <p:cNvSpPr txBox="1"/>
                <p:nvPr/>
              </p:nvSpPr>
              <p:spPr>
                <a:xfrm>
                  <a:off x="4364961" y="3561969"/>
                  <a:ext cx="781560" cy="1133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oMath>
                    </m:oMathPara>
                  </a14:m>
                  <a:endParaRPr lang="en-CA" sz="6000" dirty="0">
                    <a:solidFill>
                      <a:srgbClr val="7030A0"/>
                    </a:solidFill>
                  </a:endParaRPr>
                </a:p>
              </p:txBody>
            </p:sp>
          </mc:Choice>
          <mc:Fallback xmlns="">
            <p:sp>
              <p:nvSpPr>
                <p:cNvPr id="120" name="TextBox 119">
                  <a:extLst>
                    <a:ext uri="{FF2B5EF4-FFF2-40B4-BE49-F238E27FC236}">
                      <a16:creationId xmlns:a16="http://schemas.microsoft.com/office/drawing/2014/main" id="{29B7BB21-1D2B-40A7-832B-D04051C7358D}"/>
                    </a:ext>
                  </a:extLst>
                </p:cNvPr>
                <p:cNvSpPr txBox="1">
                  <a:spLocks noRot="1" noChangeAspect="1" noMove="1" noResize="1" noEditPoints="1" noAdjustHandles="1" noChangeArrowheads="1" noChangeShapeType="1" noTextEdit="1"/>
                </p:cNvSpPr>
                <p:nvPr/>
              </p:nvSpPr>
              <p:spPr>
                <a:xfrm>
                  <a:off x="4364961" y="3561969"/>
                  <a:ext cx="781560" cy="1133772"/>
                </a:xfrm>
                <a:prstGeom prst="rect">
                  <a:avLst/>
                </a:prstGeom>
                <a:blipFill>
                  <a:blip r:embed="rId16"/>
                  <a:stretch>
                    <a:fillRect/>
                  </a:stretch>
                </a:blipFill>
              </p:spPr>
              <p:txBody>
                <a:bodyPr/>
                <a:lstStyle/>
                <a:p>
                  <a:r>
                    <a:rPr lang="en-CA">
                      <a:noFill/>
                    </a:rPr>
                    <a:t> </a:t>
                  </a:r>
                </a:p>
              </p:txBody>
            </p:sp>
          </mc:Fallback>
        </mc:AlternateContent>
      </p:grpSp>
      <p:sp>
        <p:nvSpPr>
          <p:cNvPr id="2" name="Multiplication Sign 1">
            <a:extLst>
              <a:ext uri="{FF2B5EF4-FFF2-40B4-BE49-F238E27FC236}">
                <a16:creationId xmlns:a16="http://schemas.microsoft.com/office/drawing/2014/main" id="{DFC9F972-1891-4A14-A8CC-CA016B886F51}"/>
              </a:ext>
            </a:extLst>
          </p:cNvPr>
          <p:cNvSpPr/>
          <p:nvPr/>
        </p:nvSpPr>
        <p:spPr>
          <a:xfrm>
            <a:off x="-762000" y="381000"/>
            <a:ext cx="7334250" cy="5410200"/>
          </a:xfrm>
          <a:prstGeom prst="mathMultiply">
            <a:avLst/>
          </a:prstGeom>
          <a:solidFill>
            <a:srgbClr val="FF0000"/>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ustDataLst>
      <p:tags r:id="rId1"/>
    </p:custDataLst>
    <p:extLst>
      <p:ext uri="{BB962C8B-B14F-4D97-AF65-F5344CB8AC3E}">
        <p14:creationId xmlns:p14="http://schemas.microsoft.com/office/powerpoint/2010/main" val="2453646906"/>
      </p:ext>
    </p:extLst>
  </p:cSld>
  <p:clrMapOvr>
    <a:masterClrMapping/>
  </p:clrMapOvr>
  <mc:AlternateContent xmlns:mc="http://schemas.openxmlformats.org/markup-compatibility/2006" xmlns:p14="http://schemas.microsoft.com/office/powerpoint/2010/main">
    <mc:Choice Requires="p14">
      <p:transition spd="med" p14:dur="700" advTm="5219">
        <p:fade/>
      </p:transition>
    </mc:Choice>
    <mc:Fallback xmlns="">
      <p:transition spd="med" advTm="5219">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206FD0-0BC3-4EEB-82D8-462213438C39}"/>
              </a:ext>
            </a:extLst>
          </p:cNvPr>
          <p:cNvSpPr txBox="1">
            <a:spLocks/>
          </p:cNvSpPr>
          <p:nvPr/>
        </p:nvSpPr>
        <p:spPr>
          <a:xfrm>
            <a:off x="27653" y="-194187"/>
            <a:ext cx="10721009" cy="161925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00B0F0"/>
                </a:solidFill>
              </a:rPr>
              <a:t>Key to Relativity:</a:t>
            </a:r>
            <a:endParaRPr lang="en-US" sz="6000" b="1" dirty="0"/>
          </a:p>
        </p:txBody>
      </p:sp>
      <p:cxnSp>
        <p:nvCxnSpPr>
          <p:cNvPr id="5" name="Straight Arrow Connector 4">
            <a:extLst>
              <a:ext uri="{FF2B5EF4-FFF2-40B4-BE49-F238E27FC236}">
                <a16:creationId xmlns:a16="http://schemas.microsoft.com/office/drawing/2014/main" id="{5C9BB750-4849-491C-88FD-0273DDD39DBB}"/>
              </a:ext>
            </a:extLst>
          </p:cNvPr>
          <p:cNvCxnSpPr>
            <a:cxnSpLocks/>
          </p:cNvCxnSpPr>
          <p:nvPr/>
        </p:nvCxnSpPr>
        <p:spPr>
          <a:xfrm flipV="1">
            <a:off x="8410460" y="2710543"/>
            <a:ext cx="1854944" cy="1693613"/>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912D6836-16F3-455D-9A55-CB0A6B19E40F}"/>
              </a:ext>
            </a:extLst>
          </p:cNvPr>
          <p:cNvSpPr txBox="1"/>
          <p:nvPr/>
        </p:nvSpPr>
        <p:spPr>
          <a:xfrm>
            <a:off x="3091895" y="2464561"/>
            <a:ext cx="5109797" cy="1862048"/>
          </a:xfrm>
          <a:prstGeom prst="rect">
            <a:avLst/>
          </a:prstGeom>
          <a:noFill/>
        </p:spPr>
        <p:txBody>
          <a:bodyPr wrap="none" rtlCol="0">
            <a:spAutoFit/>
          </a:bodyPr>
          <a:lstStyle/>
          <a:p>
            <a:r>
              <a:rPr lang="en-US" sz="11500" dirty="0">
                <a:solidFill>
                  <a:srgbClr val="002060"/>
                </a:solidFill>
              </a:rPr>
              <a:t>Vectors!</a:t>
            </a:r>
            <a:endParaRPr lang="en-CA" sz="11500" dirty="0">
              <a:solidFill>
                <a:srgbClr val="002060"/>
              </a:solidFill>
            </a:endParaRPr>
          </a:p>
        </p:txBody>
      </p:sp>
    </p:spTree>
    <p:custDataLst>
      <p:tags r:id="rId1"/>
    </p:custDataLst>
    <p:extLst>
      <p:ext uri="{BB962C8B-B14F-4D97-AF65-F5344CB8AC3E}">
        <p14:creationId xmlns:p14="http://schemas.microsoft.com/office/powerpoint/2010/main" val="2320087107"/>
      </p:ext>
    </p:extLst>
  </p:cSld>
  <p:clrMapOvr>
    <a:masterClrMapping/>
  </p:clrMapOvr>
  <mc:AlternateContent xmlns:mc="http://schemas.openxmlformats.org/markup-compatibility/2006" xmlns:p14="http://schemas.microsoft.com/office/powerpoint/2010/main">
    <mc:Choice Requires="p14">
      <p:transition spd="slow" p14:dur="2000" advTm="7171"/>
    </mc:Choice>
    <mc:Fallback xmlns="">
      <p:transition spd="slow" advTm="7171"/>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604529F-8100-47DF-98EA-EB42C5956320}"/>
              </a:ext>
            </a:extLst>
          </p:cNvPr>
          <p:cNvPicPr>
            <a:picLocks noChangeAspect="1"/>
          </p:cNvPicPr>
          <p:nvPr/>
        </p:nvPicPr>
        <p:blipFill rotWithShape="1">
          <a:blip r:embed="rId4"/>
          <a:srcRect l="18185" t="37356" r="32735" b="1173"/>
          <a:stretch/>
        </p:blipFill>
        <p:spPr>
          <a:xfrm>
            <a:off x="-88491" y="1047134"/>
            <a:ext cx="5945160" cy="4350776"/>
          </a:xfrm>
          <a:prstGeom prst="rect">
            <a:avLst/>
          </a:prstGeom>
        </p:spPr>
      </p:pic>
      <p:grpSp>
        <p:nvGrpSpPr>
          <p:cNvPr id="26" name="Group 25">
            <a:extLst>
              <a:ext uri="{FF2B5EF4-FFF2-40B4-BE49-F238E27FC236}">
                <a16:creationId xmlns:a16="http://schemas.microsoft.com/office/drawing/2014/main" id="{42CDCE91-11DC-4DA9-80BB-82EF35568D20}"/>
              </a:ext>
            </a:extLst>
          </p:cNvPr>
          <p:cNvGrpSpPr/>
          <p:nvPr/>
        </p:nvGrpSpPr>
        <p:grpSpPr>
          <a:xfrm>
            <a:off x="2335031" y="-2890469"/>
            <a:ext cx="3780019" cy="2738069"/>
            <a:chOff x="2335031" y="3581400"/>
            <a:chExt cx="3780019" cy="2738069"/>
          </a:xfrm>
        </p:grpSpPr>
        <p:cxnSp>
          <p:nvCxnSpPr>
            <p:cNvPr id="75" name="Straight Arrow Connector 74">
              <a:extLst>
                <a:ext uri="{FF2B5EF4-FFF2-40B4-BE49-F238E27FC236}">
                  <a16:creationId xmlns:a16="http://schemas.microsoft.com/office/drawing/2014/main" id="{6AA6CD4D-12F7-4D01-ADD6-6B6BBCBB9749}"/>
                </a:ext>
              </a:extLst>
            </p:cNvPr>
            <p:cNvCxnSpPr>
              <a:cxnSpLocks/>
            </p:cNvCxnSpPr>
            <p:nvPr/>
          </p:nvCxnSpPr>
          <p:spPr>
            <a:xfrm flipV="1">
              <a:off x="2335031" y="3581400"/>
              <a:ext cx="3780019" cy="2738069"/>
            </a:xfrm>
            <a:prstGeom prst="straightConnector1">
              <a:avLst/>
            </a:prstGeom>
            <a:ln w="101600">
              <a:solidFill>
                <a:srgbClr val="7030A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0DC8C54-2F22-49DC-97AB-6C90B345F9D7}"/>
                    </a:ext>
                  </a:extLst>
                </p:cNvPr>
                <p:cNvSpPr txBox="1"/>
                <p:nvPr/>
              </p:nvSpPr>
              <p:spPr>
                <a:xfrm>
                  <a:off x="3719979" y="3690966"/>
                  <a:ext cx="781560" cy="1133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oMath>
                    </m:oMathPara>
                  </a14:m>
                  <a:endParaRPr lang="en-CA" sz="6000" dirty="0">
                    <a:solidFill>
                      <a:srgbClr val="7030A0"/>
                    </a:solidFill>
                  </a:endParaRPr>
                </a:p>
              </p:txBody>
            </p:sp>
          </mc:Choice>
          <mc:Fallback xmlns="">
            <p:sp>
              <p:nvSpPr>
                <p:cNvPr id="23" name="TextBox 22">
                  <a:extLst>
                    <a:ext uri="{FF2B5EF4-FFF2-40B4-BE49-F238E27FC236}">
                      <a16:creationId xmlns:a16="http://schemas.microsoft.com/office/drawing/2014/main" id="{50DC8C54-2F22-49DC-97AB-6C90B345F9D7}"/>
                    </a:ext>
                  </a:extLst>
                </p:cNvPr>
                <p:cNvSpPr txBox="1">
                  <a:spLocks noRot="1" noChangeAspect="1" noMove="1" noResize="1" noEditPoints="1" noAdjustHandles="1" noChangeArrowheads="1" noChangeShapeType="1" noTextEdit="1"/>
                </p:cNvSpPr>
                <p:nvPr/>
              </p:nvSpPr>
              <p:spPr>
                <a:xfrm>
                  <a:off x="3719979" y="3690966"/>
                  <a:ext cx="781560" cy="1133772"/>
                </a:xfrm>
                <a:prstGeom prst="rect">
                  <a:avLst/>
                </a:prstGeom>
                <a:blipFill>
                  <a:blip r:embed="rId9"/>
                  <a:stretch>
                    <a:fillRect/>
                  </a:stretch>
                </a:blipFill>
              </p:spPr>
              <p:txBody>
                <a:bodyPr/>
                <a:lstStyle/>
                <a:p>
                  <a:r>
                    <a:rPr lang="en-CA">
                      <a:noFill/>
                    </a:rPr>
                    <a:t> </a:t>
                  </a:r>
                </a:p>
              </p:txBody>
            </p:sp>
          </mc:Fallback>
        </mc:AlternateContent>
      </p:grpSp>
      <p:sp>
        <p:nvSpPr>
          <p:cNvPr id="50" name="Title 1">
            <a:extLst>
              <a:ext uri="{FF2B5EF4-FFF2-40B4-BE49-F238E27FC236}">
                <a16:creationId xmlns:a16="http://schemas.microsoft.com/office/drawing/2014/main" id="{33C9013E-C12A-40ED-BAEF-E5E65180933C}"/>
              </a:ext>
            </a:extLst>
          </p:cNvPr>
          <p:cNvSpPr txBox="1">
            <a:spLocks/>
          </p:cNvSpPr>
          <p:nvPr/>
        </p:nvSpPr>
        <p:spPr>
          <a:xfrm>
            <a:off x="-10447" y="-460888"/>
            <a:ext cx="11916697" cy="177533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0070C0"/>
                </a:solidFill>
              </a:rPr>
              <a:t>Spacetime Basis (aka reference frame)</a:t>
            </a:r>
          </a:p>
        </p:txBody>
      </p:sp>
      <p:sp>
        <p:nvSpPr>
          <p:cNvPr id="56" name="Subtitle 2">
            <a:extLst>
              <a:ext uri="{FF2B5EF4-FFF2-40B4-BE49-F238E27FC236}">
                <a16:creationId xmlns:a16="http://schemas.microsoft.com/office/drawing/2014/main" id="{03EC900C-3816-4A94-8220-4A6C9F02EF5D}"/>
              </a:ext>
            </a:extLst>
          </p:cNvPr>
          <p:cNvSpPr txBox="1">
            <a:spLocks/>
          </p:cNvSpPr>
          <p:nvPr/>
        </p:nvSpPr>
        <p:spPr>
          <a:xfrm>
            <a:off x="6736941" y="901494"/>
            <a:ext cx="5321709" cy="266085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u="sng" dirty="0"/>
              <a:t>Basis vectors</a:t>
            </a:r>
            <a:r>
              <a:rPr lang="en-US" sz="4000" dirty="0"/>
              <a:t> give us the </a:t>
            </a:r>
          </a:p>
          <a:p>
            <a:pPr marL="0" indent="0" algn="ctr">
              <a:buNone/>
            </a:pPr>
            <a:r>
              <a:rPr lang="en-US" sz="4000" b="1" dirty="0"/>
              <a:t>sizes</a:t>
            </a:r>
            <a:r>
              <a:rPr lang="en-US" sz="4000" dirty="0"/>
              <a:t> and </a:t>
            </a:r>
            <a:r>
              <a:rPr lang="en-US" sz="4000" b="1" dirty="0"/>
              <a:t>directions </a:t>
            </a:r>
          </a:p>
          <a:p>
            <a:pPr marL="0" indent="0" algn="ctr">
              <a:buNone/>
            </a:pPr>
            <a:r>
              <a:rPr lang="en-US" sz="4000" dirty="0"/>
              <a:t>of </a:t>
            </a:r>
            <a:r>
              <a:rPr lang="en-US" sz="4000" b="1" dirty="0">
                <a:solidFill>
                  <a:srgbClr val="00B050"/>
                </a:solidFill>
              </a:rPr>
              <a:t>time</a:t>
            </a:r>
            <a:r>
              <a:rPr lang="en-US" sz="4000" dirty="0"/>
              <a:t> and </a:t>
            </a:r>
            <a:r>
              <a:rPr lang="en-US" sz="4000" b="1" dirty="0">
                <a:solidFill>
                  <a:srgbClr val="0070C0"/>
                </a:solidFill>
              </a:rPr>
              <a:t>space</a:t>
            </a:r>
            <a:r>
              <a:rPr lang="en-US" sz="4000" dirty="0"/>
              <a:t> </a:t>
            </a:r>
          </a:p>
          <a:p>
            <a:pPr marL="0" indent="0" algn="ctr">
              <a:buNone/>
            </a:pPr>
            <a:r>
              <a:rPr lang="en-US" sz="4000" dirty="0"/>
              <a:t>in a spacetime diagram</a:t>
            </a:r>
          </a:p>
        </p:txBody>
      </p:sp>
      <p:grpSp>
        <p:nvGrpSpPr>
          <p:cNvPr id="43" name="Group 42">
            <a:extLst>
              <a:ext uri="{FF2B5EF4-FFF2-40B4-BE49-F238E27FC236}">
                <a16:creationId xmlns:a16="http://schemas.microsoft.com/office/drawing/2014/main" id="{63F95FD4-9643-4F4D-B30B-D1ED2EF54AEF}"/>
              </a:ext>
            </a:extLst>
          </p:cNvPr>
          <p:cNvGrpSpPr/>
          <p:nvPr/>
        </p:nvGrpSpPr>
        <p:grpSpPr>
          <a:xfrm>
            <a:off x="7048500" y="3390900"/>
            <a:ext cx="2286000" cy="3276600"/>
            <a:chOff x="7048500" y="3390900"/>
            <a:chExt cx="2286000" cy="3276600"/>
          </a:xfrm>
        </p:grpSpPr>
        <p:grpSp>
          <p:nvGrpSpPr>
            <p:cNvPr id="36" name="Group 35">
              <a:extLst>
                <a:ext uri="{FF2B5EF4-FFF2-40B4-BE49-F238E27FC236}">
                  <a16:creationId xmlns:a16="http://schemas.microsoft.com/office/drawing/2014/main" id="{EAA96C87-C1DF-4183-8460-F2F4B2A32179}"/>
                </a:ext>
              </a:extLst>
            </p:cNvPr>
            <p:cNvGrpSpPr/>
            <p:nvPr/>
          </p:nvGrpSpPr>
          <p:grpSpPr>
            <a:xfrm>
              <a:off x="7857886" y="3478775"/>
              <a:ext cx="1317453" cy="1659438"/>
              <a:chOff x="7267336" y="2716775"/>
              <a:chExt cx="1317453" cy="1659438"/>
            </a:xfrm>
          </p:grpSpPr>
          <p:cxnSp>
            <p:nvCxnSpPr>
              <p:cNvPr id="65" name="Straight Arrow Connector 64">
                <a:extLst>
                  <a:ext uri="{FF2B5EF4-FFF2-40B4-BE49-F238E27FC236}">
                    <a16:creationId xmlns:a16="http://schemas.microsoft.com/office/drawing/2014/main" id="{184FB148-E806-4935-B34B-8111EBE41B0B}"/>
                  </a:ext>
                </a:extLst>
              </p:cNvPr>
              <p:cNvCxnSpPr>
                <a:cxnSpLocks/>
              </p:cNvCxnSpPr>
              <p:nvPr/>
            </p:nvCxnSpPr>
            <p:spPr>
              <a:xfrm flipV="1">
                <a:off x="7267336" y="3178947"/>
                <a:ext cx="0" cy="1197266"/>
              </a:xfrm>
              <a:prstGeom prst="straightConnector1">
                <a:avLst/>
              </a:prstGeom>
              <a:ln w="1524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72" name="Subtitle 2">
                    <a:extLst>
                      <a:ext uri="{FF2B5EF4-FFF2-40B4-BE49-F238E27FC236}">
                        <a16:creationId xmlns:a16="http://schemas.microsoft.com/office/drawing/2014/main" id="{B0A4CE23-D931-4CE9-A3C2-4C2921F24722}"/>
                      </a:ext>
                    </a:extLst>
                  </p:cNvPr>
                  <p:cNvSpPr txBox="1">
                    <a:spLocks/>
                  </p:cNvSpPr>
                  <p:nvPr/>
                </p:nvSpPr>
                <p:spPr>
                  <a:xfrm>
                    <a:off x="7459612" y="2716775"/>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6000" b="0" i="1" smtClean="0">
                                  <a:solidFill>
                                    <a:schemeClr val="accent6">
                                      <a:lumMod val="50000"/>
                                    </a:schemeClr>
                                  </a:solidFill>
                                  <a:latin typeface="Cambria Math" panose="02040503050406030204" pitchFamily="18" charset="0"/>
                                </a:rPr>
                              </m:ctrlPr>
                            </m:accPr>
                            <m:e>
                              <m:sSub>
                                <m:sSubPr>
                                  <m:ctrlPr>
                                    <a:rPr lang="en-US" sz="6000" b="0" i="1" smtClean="0">
                                      <a:solidFill>
                                        <a:schemeClr val="accent6">
                                          <a:lumMod val="50000"/>
                                        </a:schemeClr>
                                      </a:solidFill>
                                      <a:latin typeface="Cambria Math" panose="02040503050406030204" pitchFamily="18" charset="0"/>
                                    </a:rPr>
                                  </m:ctrlPr>
                                </m:sSubPr>
                                <m:e>
                                  <m:r>
                                    <a:rPr lang="en-US" sz="6000" b="0" i="1" smtClean="0">
                                      <a:solidFill>
                                        <a:schemeClr val="accent6">
                                          <a:lumMod val="50000"/>
                                        </a:schemeClr>
                                      </a:solidFill>
                                      <a:latin typeface="Cambria Math" panose="02040503050406030204" pitchFamily="18" charset="0"/>
                                    </a:rPr>
                                    <m:t>𝑒</m:t>
                                  </m:r>
                                </m:e>
                                <m:sub>
                                  <m:r>
                                    <a:rPr lang="en-US" sz="6000" b="0" i="1" smtClean="0">
                                      <a:solidFill>
                                        <a:schemeClr val="accent6">
                                          <a:lumMod val="50000"/>
                                        </a:schemeClr>
                                      </a:solidFill>
                                      <a:latin typeface="Cambria Math" panose="02040503050406030204" pitchFamily="18" charset="0"/>
                                    </a:rPr>
                                    <m:t>𝑡</m:t>
                                  </m:r>
                                </m:sub>
                              </m:sSub>
                            </m:e>
                          </m:acc>
                        </m:oMath>
                      </m:oMathPara>
                    </a14:m>
                    <a:endParaRPr lang="en-US" sz="6000" dirty="0">
                      <a:solidFill>
                        <a:schemeClr val="accent6">
                          <a:lumMod val="50000"/>
                        </a:schemeClr>
                      </a:solidFill>
                    </a:endParaRPr>
                  </a:p>
                </p:txBody>
              </p:sp>
            </mc:Choice>
            <mc:Fallback xmlns="">
              <p:sp>
                <p:nvSpPr>
                  <p:cNvPr id="72" name="Subtitle 2">
                    <a:extLst>
                      <a:ext uri="{FF2B5EF4-FFF2-40B4-BE49-F238E27FC236}">
                        <a16:creationId xmlns:a16="http://schemas.microsoft.com/office/drawing/2014/main" id="{B0A4CE23-D931-4CE9-A3C2-4C2921F24722}"/>
                      </a:ext>
                    </a:extLst>
                  </p:cNvPr>
                  <p:cNvSpPr txBox="1">
                    <a:spLocks noRot="1" noChangeAspect="1" noMove="1" noResize="1" noEditPoints="1" noAdjustHandles="1" noChangeArrowheads="1" noChangeShapeType="1" noTextEdit="1"/>
                  </p:cNvSpPr>
                  <p:nvPr/>
                </p:nvSpPr>
                <p:spPr>
                  <a:xfrm>
                    <a:off x="7459612" y="2716775"/>
                    <a:ext cx="1125177" cy="863396"/>
                  </a:xfrm>
                  <a:prstGeom prst="rect">
                    <a:avLst/>
                  </a:prstGeom>
                  <a:blipFill>
                    <a:blip r:embed="rId18"/>
                    <a:stretch>
                      <a:fillRect/>
                    </a:stretch>
                  </a:blipFill>
                </p:spPr>
                <p:txBody>
                  <a:bodyPr/>
                  <a:lstStyle/>
                  <a:p>
                    <a:r>
                      <a:rPr lang="en-CA">
                        <a:noFill/>
                      </a:rPr>
                      <a:t> </a:t>
                    </a:r>
                  </a:p>
                </p:txBody>
              </p:sp>
            </mc:Fallback>
          </mc:AlternateContent>
        </p:grpSp>
        <p:sp>
          <p:nvSpPr>
            <p:cNvPr id="38" name="TextBox 37">
              <a:extLst>
                <a:ext uri="{FF2B5EF4-FFF2-40B4-BE49-F238E27FC236}">
                  <a16:creationId xmlns:a16="http://schemas.microsoft.com/office/drawing/2014/main" id="{4CA8ACC3-378E-48E7-952D-9E717DB9BFAA}"/>
                </a:ext>
              </a:extLst>
            </p:cNvPr>
            <p:cNvSpPr txBox="1"/>
            <p:nvPr/>
          </p:nvSpPr>
          <p:spPr>
            <a:xfrm>
              <a:off x="7277100" y="5238750"/>
              <a:ext cx="1943100" cy="1323439"/>
            </a:xfrm>
            <a:prstGeom prst="rect">
              <a:avLst/>
            </a:prstGeom>
            <a:noFill/>
          </p:spPr>
          <p:txBody>
            <a:bodyPr wrap="square" rtlCol="0">
              <a:spAutoFit/>
            </a:bodyPr>
            <a:lstStyle/>
            <a:p>
              <a:pPr algn="ctr"/>
              <a:r>
                <a:rPr lang="en-US" sz="4000" dirty="0"/>
                <a:t>one unit of time</a:t>
              </a:r>
              <a:endParaRPr lang="en-CA" sz="4000" dirty="0"/>
            </a:p>
          </p:txBody>
        </p:sp>
        <p:sp>
          <p:nvSpPr>
            <p:cNvPr id="40" name="Rectangle 39">
              <a:extLst>
                <a:ext uri="{FF2B5EF4-FFF2-40B4-BE49-F238E27FC236}">
                  <a16:creationId xmlns:a16="http://schemas.microsoft.com/office/drawing/2014/main" id="{125F0DA5-0460-4871-A5FC-A6FAA65E120F}"/>
                </a:ext>
              </a:extLst>
            </p:cNvPr>
            <p:cNvSpPr/>
            <p:nvPr/>
          </p:nvSpPr>
          <p:spPr>
            <a:xfrm>
              <a:off x="7048500" y="3390900"/>
              <a:ext cx="2286000" cy="3276600"/>
            </a:xfrm>
            <a:prstGeom prst="rect">
              <a:avLst/>
            </a:prstGeom>
            <a:noFill/>
            <a:ln w="57150">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grpSp>
      <p:grpSp>
        <p:nvGrpSpPr>
          <p:cNvPr id="42" name="Group 41">
            <a:extLst>
              <a:ext uri="{FF2B5EF4-FFF2-40B4-BE49-F238E27FC236}">
                <a16:creationId xmlns:a16="http://schemas.microsoft.com/office/drawing/2014/main" id="{A5313BC5-3065-457B-8F28-267FE2089FA7}"/>
              </a:ext>
            </a:extLst>
          </p:cNvPr>
          <p:cNvGrpSpPr/>
          <p:nvPr/>
        </p:nvGrpSpPr>
        <p:grpSpPr>
          <a:xfrm>
            <a:off x="9677400" y="3390900"/>
            <a:ext cx="2286000" cy="3276600"/>
            <a:chOff x="9677400" y="3390900"/>
            <a:chExt cx="2286000" cy="3276600"/>
          </a:xfrm>
        </p:grpSpPr>
        <p:grpSp>
          <p:nvGrpSpPr>
            <p:cNvPr id="35" name="Group 34">
              <a:extLst>
                <a:ext uri="{FF2B5EF4-FFF2-40B4-BE49-F238E27FC236}">
                  <a16:creationId xmlns:a16="http://schemas.microsoft.com/office/drawing/2014/main" id="{F2275996-E853-4D40-95AE-E8307CA288F0}"/>
                </a:ext>
              </a:extLst>
            </p:cNvPr>
            <p:cNvGrpSpPr/>
            <p:nvPr/>
          </p:nvGrpSpPr>
          <p:grpSpPr>
            <a:xfrm>
              <a:off x="10114693" y="3698156"/>
              <a:ext cx="1734407" cy="1160833"/>
              <a:chOff x="9900226" y="3012356"/>
              <a:chExt cx="1734407" cy="1160833"/>
            </a:xfrm>
          </p:grpSpPr>
          <p:cxnSp>
            <p:nvCxnSpPr>
              <p:cNvPr id="70" name="Straight Arrow Connector 69">
                <a:extLst>
                  <a:ext uri="{FF2B5EF4-FFF2-40B4-BE49-F238E27FC236}">
                    <a16:creationId xmlns:a16="http://schemas.microsoft.com/office/drawing/2014/main" id="{61C5293E-03FF-442D-86C5-C801A4519968}"/>
                  </a:ext>
                </a:extLst>
              </p:cNvPr>
              <p:cNvCxnSpPr>
                <a:cxnSpLocks/>
              </p:cNvCxnSpPr>
              <p:nvPr/>
            </p:nvCxnSpPr>
            <p:spPr>
              <a:xfrm>
                <a:off x="9900226" y="4173189"/>
                <a:ext cx="1173791"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76" name="Subtitle 2">
                    <a:extLst>
                      <a:ext uri="{FF2B5EF4-FFF2-40B4-BE49-F238E27FC236}">
                        <a16:creationId xmlns:a16="http://schemas.microsoft.com/office/drawing/2014/main" id="{B38BF8CD-8BCB-4B89-8816-EE89A3305662}"/>
                      </a:ext>
                    </a:extLst>
                  </p:cNvPr>
                  <p:cNvSpPr txBox="1">
                    <a:spLocks/>
                  </p:cNvSpPr>
                  <p:nvPr/>
                </p:nvSpPr>
                <p:spPr>
                  <a:xfrm>
                    <a:off x="10509456" y="3012356"/>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oMath>
                      </m:oMathPara>
                    </a14:m>
                    <a:endParaRPr lang="en-US" sz="6000" dirty="0">
                      <a:solidFill>
                        <a:srgbClr val="002060"/>
                      </a:solidFill>
                    </a:endParaRPr>
                  </a:p>
                </p:txBody>
              </p:sp>
            </mc:Choice>
            <mc:Fallback xmlns="">
              <p:sp>
                <p:nvSpPr>
                  <p:cNvPr id="76" name="Subtitle 2">
                    <a:extLst>
                      <a:ext uri="{FF2B5EF4-FFF2-40B4-BE49-F238E27FC236}">
                        <a16:creationId xmlns:a16="http://schemas.microsoft.com/office/drawing/2014/main" id="{B38BF8CD-8BCB-4B89-8816-EE89A3305662}"/>
                      </a:ext>
                    </a:extLst>
                  </p:cNvPr>
                  <p:cNvSpPr txBox="1">
                    <a:spLocks noRot="1" noChangeAspect="1" noMove="1" noResize="1" noEditPoints="1" noAdjustHandles="1" noChangeArrowheads="1" noChangeShapeType="1" noTextEdit="1"/>
                  </p:cNvSpPr>
                  <p:nvPr/>
                </p:nvSpPr>
                <p:spPr>
                  <a:xfrm>
                    <a:off x="10509456" y="3012356"/>
                    <a:ext cx="1125177" cy="863396"/>
                  </a:xfrm>
                  <a:prstGeom prst="rect">
                    <a:avLst/>
                  </a:prstGeom>
                  <a:blipFill>
                    <a:blip r:embed="rId19"/>
                    <a:stretch>
                      <a:fillRect/>
                    </a:stretch>
                  </a:blipFill>
                </p:spPr>
                <p:txBody>
                  <a:bodyPr/>
                  <a:lstStyle/>
                  <a:p>
                    <a:r>
                      <a:rPr lang="en-CA">
                        <a:noFill/>
                      </a:rPr>
                      <a:t> </a:t>
                    </a:r>
                  </a:p>
                </p:txBody>
              </p:sp>
            </mc:Fallback>
          </mc:AlternateContent>
        </p:grpSp>
        <p:sp>
          <p:nvSpPr>
            <p:cNvPr id="83" name="TextBox 82">
              <a:extLst>
                <a:ext uri="{FF2B5EF4-FFF2-40B4-BE49-F238E27FC236}">
                  <a16:creationId xmlns:a16="http://schemas.microsoft.com/office/drawing/2014/main" id="{24E781D5-F295-4F14-9B22-4519E2531770}"/>
                </a:ext>
              </a:extLst>
            </p:cNvPr>
            <p:cNvSpPr txBox="1"/>
            <p:nvPr/>
          </p:nvSpPr>
          <p:spPr>
            <a:xfrm>
              <a:off x="9810750" y="5219700"/>
              <a:ext cx="1943100" cy="1323439"/>
            </a:xfrm>
            <a:prstGeom prst="rect">
              <a:avLst/>
            </a:prstGeom>
            <a:noFill/>
          </p:spPr>
          <p:txBody>
            <a:bodyPr wrap="square" rtlCol="0">
              <a:spAutoFit/>
            </a:bodyPr>
            <a:lstStyle/>
            <a:p>
              <a:pPr algn="ctr"/>
              <a:r>
                <a:rPr lang="en-US" sz="4000" dirty="0"/>
                <a:t>one unit of space</a:t>
              </a:r>
              <a:endParaRPr lang="en-CA" sz="4000" dirty="0"/>
            </a:p>
          </p:txBody>
        </p:sp>
        <p:sp>
          <p:nvSpPr>
            <p:cNvPr id="84" name="Rectangle 83">
              <a:extLst>
                <a:ext uri="{FF2B5EF4-FFF2-40B4-BE49-F238E27FC236}">
                  <a16:creationId xmlns:a16="http://schemas.microsoft.com/office/drawing/2014/main" id="{8A345126-7472-43BC-9951-3DF8D253CCA1}"/>
                </a:ext>
              </a:extLst>
            </p:cNvPr>
            <p:cNvSpPr/>
            <p:nvPr/>
          </p:nvSpPr>
          <p:spPr>
            <a:xfrm>
              <a:off x="9677400" y="3390900"/>
              <a:ext cx="2286000" cy="3276600"/>
            </a:xfrm>
            <a:prstGeom prst="rect">
              <a:avLst/>
            </a:prstGeom>
            <a:noFill/>
            <a:ln w="57150">
              <a:solidFill>
                <a:schemeClr val="tx1">
                  <a:lumMod val="65000"/>
                  <a:lumOff val="3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grpSp>
      <p:cxnSp>
        <p:nvCxnSpPr>
          <p:cNvPr id="79" name="Straight Arrow Connector 78">
            <a:extLst>
              <a:ext uri="{FF2B5EF4-FFF2-40B4-BE49-F238E27FC236}">
                <a16:creationId xmlns:a16="http://schemas.microsoft.com/office/drawing/2014/main" id="{4677BBD0-A6A9-4BFE-A79B-6F48A5FE3FC2}"/>
              </a:ext>
            </a:extLst>
          </p:cNvPr>
          <p:cNvCxnSpPr>
            <a:cxnSpLocks/>
          </p:cNvCxnSpPr>
          <p:nvPr/>
        </p:nvCxnSpPr>
        <p:spPr>
          <a:xfrm flipV="1">
            <a:off x="284439" y="933450"/>
            <a:ext cx="0" cy="4451350"/>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80" name="Straight Arrow Connector 79">
            <a:extLst>
              <a:ext uri="{FF2B5EF4-FFF2-40B4-BE49-F238E27FC236}">
                <a16:creationId xmlns:a16="http://schemas.microsoft.com/office/drawing/2014/main" id="{E2FCB244-075E-4366-8487-21EDD3FDB5C0}"/>
              </a:ext>
            </a:extLst>
          </p:cNvPr>
          <p:cNvCxnSpPr>
            <a:cxnSpLocks/>
          </p:cNvCxnSpPr>
          <p:nvPr/>
        </p:nvCxnSpPr>
        <p:spPr>
          <a:xfrm>
            <a:off x="0" y="5078586"/>
            <a:ext cx="6266288"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82" name="Subtitle 2">
                <a:extLst>
                  <a:ext uri="{FF2B5EF4-FFF2-40B4-BE49-F238E27FC236}">
                    <a16:creationId xmlns:a16="http://schemas.microsoft.com/office/drawing/2014/main" id="{7AE0266C-B70D-4733-A99F-E44A38B9ABBD}"/>
                  </a:ext>
                </a:extLst>
              </p:cNvPr>
              <p:cNvSpPr txBox="1">
                <a:spLocks/>
              </p:cNvSpPr>
              <p:nvPr/>
            </p:nvSpPr>
            <p:spPr>
              <a:xfrm>
                <a:off x="147485" y="807061"/>
                <a:ext cx="2648474" cy="757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700" dirty="0">
                    <a:solidFill>
                      <a:schemeClr val="accent6">
                        <a:lumMod val="50000"/>
                      </a:schemeClr>
                    </a:solidFill>
                  </a:rPr>
                  <a:t>time </a:t>
                </a:r>
                <a14:m>
                  <m:oMath xmlns:m="http://schemas.openxmlformats.org/officeDocument/2006/math">
                    <m:r>
                      <a:rPr lang="en-US" sz="4700" b="0" i="1" smtClean="0">
                        <a:solidFill>
                          <a:schemeClr val="accent6">
                            <a:lumMod val="50000"/>
                          </a:schemeClr>
                        </a:solidFill>
                        <a:latin typeface="Cambria Math" panose="02040503050406030204" pitchFamily="18" charset="0"/>
                      </a:rPr>
                      <m:t>𝑡</m:t>
                    </m:r>
                  </m:oMath>
                </a14:m>
                <a:r>
                  <a:rPr lang="en-US" sz="4700" dirty="0">
                    <a:solidFill>
                      <a:schemeClr val="accent6">
                        <a:lumMod val="50000"/>
                      </a:schemeClr>
                    </a:solidFill>
                  </a:rPr>
                  <a:t> </a:t>
                </a:r>
                <a:endParaRPr lang="en-US" dirty="0">
                  <a:solidFill>
                    <a:schemeClr val="accent6">
                      <a:lumMod val="50000"/>
                    </a:schemeClr>
                  </a:solidFill>
                </a:endParaRPr>
              </a:p>
            </p:txBody>
          </p:sp>
        </mc:Choice>
        <mc:Fallback xmlns="">
          <p:sp>
            <p:nvSpPr>
              <p:cNvPr id="82" name="Subtitle 2">
                <a:extLst>
                  <a:ext uri="{FF2B5EF4-FFF2-40B4-BE49-F238E27FC236}">
                    <a16:creationId xmlns:a16="http://schemas.microsoft.com/office/drawing/2014/main" id="{7AE0266C-B70D-4733-A99F-E44A38B9ABBD}"/>
                  </a:ext>
                </a:extLst>
              </p:cNvPr>
              <p:cNvSpPr txBox="1">
                <a:spLocks noRot="1" noChangeAspect="1" noMove="1" noResize="1" noEditPoints="1" noAdjustHandles="1" noChangeArrowheads="1" noChangeShapeType="1" noTextEdit="1"/>
              </p:cNvSpPr>
              <p:nvPr/>
            </p:nvSpPr>
            <p:spPr>
              <a:xfrm>
                <a:off x="147485" y="807061"/>
                <a:ext cx="2648474" cy="757540"/>
              </a:xfrm>
              <a:prstGeom prst="rect">
                <a:avLst/>
              </a:prstGeom>
              <a:blipFill>
                <a:blip r:embed="rId20"/>
                <a:stretch>
                  <a:fillRect t="-27200" b="-3840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5" name="Subtitle 2">
                <a:extLst>
                  <a:ext uri="{FF2B5EF4-FFF2-40B4-BE49-F238E27FC236}">
                    <a16:creationId xmlns:a16="http://schemas.microsoft.com/office/drawing/2014/main" id="{4FA6B1A8-DB76-4556-8531-EE5EE592D88A}"/>
                  </a:ext>
                </a:extLst>
              </p:cNvPr>
              <p:cNvSpPr txBox="1">
                <a:spLocks/>
              </p:cNvSpPr>
              <p:nvPr/>
            </p:nvSpPr>
            <p:spPr>
              <a:xfrm>
                <a:off x="4205330" y="5452437"/>
                <a:ext cx="2648474" cy="776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700" dirty="0">
                    <a:solidFill>
                      <a:srgbClr val="002060"/>
                    </a:solidFill>
                  </a:rPr>
                  <a:t>position </a:t>
                </a:r>
                <a14:m>
                  <m:oMath xmlns:m="http://schemas.openxmlformats.org/officeDocument/2006/math">
                    <m:r>
                      <a:rPr lang="en-US" sz="4700" b="0" i="1" smtClean="0">
                        <a:solidFill>
                          <a:srgbClr val="002060"/>
                        </a:solidFill>
                        <a:latin typeface="Cambria Math" panose="02040503050406030204" pitchFamily="18" charset="0"/>
                      </a:rPr>
                      <m:t>𝑥</m:t>
                    </m:r>
                  </m:oMath>
                </a14:m>
                <a:endParaRPr lang="en-US" dirty="0">
                  <a:solidFill>
                    <a:srgbClr val="002060"/>
                  </a:solidFill>
                </a:endParaRPr>
              </a:p>
            </p:txBody>
          </p:sp>
        </mc:Choice>
        <mc:Fallback xmlns="">
          <p:sp>
            <p:nvSpPr>
              <p:cNvPr id="85" name="Subtitle 2">
                <a:extLst>
                  <a:ext uri="{FF2B5EF4-FFF2-40B4-BE49-F238E27FC236}">
                    <a16:creationId xmlns:a16="http://schemas.microsoft.com/office/drawing/2014/main" id="{4FA6B1A8-DB76-4556-8531-EE5EE592D88A}"/>
                  </a:ext>
                </a:extLst>
              </p:cNvPr>
              <p:cNvSpPr txBox="1">
                <a:spLocks noRot="1" noChangeAspect="1" noMove="1" noResize="1" noEditPoints="1" noAdjustHandles="1" noChangeArrowheads="1" noChangeShapeType="1" noTextEdit="1"/>
              </p:cNvSpPr>
              <p:nvPr/>
            </p:nvSpPr>
            <p:spPr>
              <a:xfrm>
                <a:off x="4205330" y="5452437"/>
                <a:ext cx="2648474" cy="776913"/>
              </a:xfrm>
              <a:prstGeom prst="rect">
                <a:avLst/>
              </a:prstGeom>
              <a:blipFill>
                <a:blip r:embed="rId21"/>
                <a:stretch>
                  <a:fillRect l="-9908" t="-26563" b="-35156"/>
                </a:stretch>
              </a:blipFill>
            </p:spPr>
            <p:txBody>
              <a:bodyPr/>
              <a:lstStyle/>
              <a:p>
                <a:r>
                  <a:rPr lang="en-CA">
                    <a:noFill/>
                  </a:rPr>
                  <a:t> </a:t>
                </a:r>
              </a:p>
            </p:txBody>
          </p:sp>
        </mc:Fallback>
      </mc:AlternateContent>
      <p:grpSp>
        <p:nvGrpSpPr>
          <p:cNvPr id="94" name="Group 93">
            <a:extLst>
              <a:ext uri="{FF2B5EF4-FFF2-40B4-BE49-F238E27FC236}">
                <a16:creationId xmlns:a16="http://schemas.microsoft.com/office/drawing/2014/main" id="{A1398D29-071C-4095-93CA-791A5A56094F}"/>
              </a:ext>
            </a:extLst>
          </p:cNvPr>
          <p:cNvGrpSpPr/>
          <p:nvPr/>
        </p:nvGrpSpPr>
        <p:grpSpPr>
          <a:xfrm>
            <a:off x="406182" y="1371778"/>
            <a:ext cx="599844" cy="2893147"/>
            <a:chOff x="2482632" y="3190422"/>
            <a:chExt cx="599844" cy="2522303"/>
          </a:xfrm>
        </p:grpSpPr>
        <p:sp>
          <p:nvSpPr>
            <p:cNvPr id="95" name="TextBox 94">
              <a:extLst>
                <a:ext uri="{FF2B5EF4-FFF2-40B4-BE49-F238E27FC236}">
                  <a16:creationId xmlns:a16="http://schemas.microsoft.com/office/drawing/2014/main" id="{A01B8532-26FA-4580-92E1-FD9D6735CC91}"/>
                </a:ext>
              </a:extLst>
            </p:cNvPr>
            <p:cNvSpPr txBox="1"/>
            <p:nvPr/>
          </p:nvSpPr>
          <p:spPr>
            <a:xfrm>
              <a:off x="2482632" y="50663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1s</a:t>
              </a:r>
              <a:endParaRPr lang="en-CA" sz="3600" dirty="0">
                <a:solidFill>
                  <a:schemeClr val="accent6">
                    <a:lumMod val="50000"/>
                  </a:schemeClr>
                </a:solidFill>
              </a:endParaRPr>
            </a:p>
          </p:txBody>
        </p:sp>
        <p:sp>
          <p:nvSpPr>
            <p:cNvPr id="96" name="TextBox 95">
              <a:extLst>
                <a:ext uri="{FF2B5EF4-FFF2-40B4-BE49-F238E27FC236}">
                  <a16:creationId xmlns:a16="http://schemas.microsoft.com/office/drawing/2014/main" id="{EE047AB5-DB5E-4C4D-8E27-3EF73FD0D9D4}"/>
                </a:ext>
              </a:extLst>
            </p:cNvPr>
            <p:cNvSpPr txBox="1"/>
            <p:nvPr/>
          </p:nvSpPr>
          <p:spPr>
            <a:xfrm>
              <a:off x="2482632" y="3190422"/>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3s</a:t>
              </a:r>
              <a:endParaRPr lang="en-CA" sz="3600" dirty="0">
                <a:solidFill>
                  <a:schemeClr val="accent6">
                    <a:lumMod val="50000"/>
                  </a:schemeClr>
                </a:solidFill>
              </a:endParaRPr>
            </a:p>
          </p:txBody>
        </p:sp>
        <p:sp>
          <p:nvSpPr>
            <p:cNvPr id="99" name="TextBox 98">
              <a:extLst>
                <a:ext uri="{FF2B5EF4-FFF2-40B4-BE49-F238E27FC236}">
                  <a16:creationId xmlns:a16="http://schemas.microsoft.com/office/drawing/2014/main" id="{8DEABFE3-0C15-42D8-BFD9-6AA602FD1879}"/>
                </a:ext>
              </a:extLst>
            </p:cNvPr>
            <p:cNvSpPr txBox="1"/>
            <p:nvPr/>
          </p:nvSpPr>
          <p:spPr>
            <a:xfrm>
              <a:off x="2482632" y="41138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2s</a:t>
              </a:r>
              <a:endParaRPr lang="en-CA" sz="3600" dirty="0">
                <a:solidFill>
                  <a:schemeClr val="accent6">
                    <a:lumMod val="50000"/>
                  </a:schemeClr>
                </a:solidFill>
              </a:endParaRPr>
            </a:p>
          </p:txBody>
        </p:sp>
      </p:grpSp>
      <mc:AlternateContent xmlns:mc="http://schemas.openxmlformats.org/markup-compatibility/2006" xmlns:p14="http://schemas.microsoft.com/office/powerpoint/2010/main" xmlns:iact="http://schemas.microsoft.com/office/powerpoint/2014/inkAction">
        <mc:Choice Requires="p14 iact">
          <p:contentPart p14:bwMode="auto" r:id="rId22">
            <p14:nvContentPartPr>
              <p14:cNvPr id="58" name="Ink 57">
                <a:extLst>
                  <a:ext uri="{FF2B5EF4-FFF2-40B4-BE49-F238E27FC236}">
                    <a16:creationId xmlns:a16="http://schemas.microsoft.com/office/drawing/2014/main" id="{9E52D632-C210-4F2C-84CD-539AB696C469}"/>
                  </a:ext>
                </a:extLst>
              </p14:cNvPr>
              <p14:cNvContentPartPr/>
              <p14:nvPr>
                <p:extLst>
                  <p:ext uri="{42D2F446-02D8-4167-A562-619A0277C38B}">
                    <p15:isNarration xmlns:p15="http://schemas.microsoft.com/office/powerpoint/2012/main" val="1"/>
                  </p:ext>
                </p:extLst>
              </p14:nvPr>
            </p14:nvContentPartPr>
            <p14:xfrm>
              <a:off x="155520" y="746280"/>
              <a:ext cx="8086320" cy="4501800"/>
            </p14:xfrm>
          </p:contentPart>
        </mc:Choice>
        <mc:Fallback xmlns="">
          <p:pic>
            <p:nvPicPr>
              <p:cNvPr id="58" name="Ink 57">
                <a:extLst>
                  <a:ext uri="{FF2B5EF4-FFF2-40B4-BE49-F238E27FC236}">
                    <a16:creationId xmlns:a16="http://schemas.microsoft.com/office/drawing/2014/main" id="{9E52D632-C210-4F2C-84CD-539AB696C469}"/>
                  </a:ext>
                </a:extLst>
              </p:cNvPr>
              <p:cNvPicPr>
                <a:picLocks noGrp="1" noRot="1" noChangeAspect="1" noMove="1" noResize="1" noEditPoints="1" noAdjustHandles="1" noChangeArrowheads="1" noChangeShapeType="1"/>
              </p:cNvPicPr>
              <p:nvPr/>
            </p:nvPicPr>
            <p:blipFill>
              <a:blip r:embed="rId25"/>
              <a:stretch>
                <a:fillRect/>
              </a:stretch>
            </p:blipFill>
            <p:spPr>
              <a:xfrm>
                <a:off x="146160" y="736920"/>
                <a:ext cx="8105040" cy="4520520"/>
              </a:xfrm>
              <a:prstGeom prst="rect">
                <a:avLst/>
              </a:prstGeom>
            </p:spPr>
          </p:pic>
        </mc:Fallback>
      </mc:AlternateContent>
      <p:sp>
        <p:nvSpPr>
          <p:cNvPr id="52" name="Oval 51">
            <a:extLst>
              <a:ext uri="{FF2B5EF4-FFF2-40B4-BE49-F238E27FC236}">
                <a16:creationId xmlns:a16="http://schemas.microsoft.com/office/drawing/2014/main" id="{0D4BAE09-3598-4121-A9D8-BF4EB767D858}"/>
              </a:ext>
            </a:extLst>
          </p:cNvPr>
          <p:cNvSpPr/>
          <p:nvPr/>
        </p:nvSpPr>
        <p:spPr>
          <a:xfrm>
            <a:off x="115523" y="4874493"/>
            <a:ext cx="352137" cy="3521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4" name="Picture 2">
            <a:extLst>
              <a:ext uri="{FF2B5EF4-FFF2-40B4-BE49-F238E27FC236}">
                <a16:creationId xmlns:a16="http://schemas.microsoft.com/office/drawing/2014/main" id="{585A9CD7-1CD5-45D1-BF59-AE6F4CDB69CB}"/>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19095" t="10139" b="5438"/>
          <a:stretch/>
        </p:blipFill>
        <p:spPr bwMode="auto">
          <a:xfrm>
            <a:off x="160868" y="5367253"/>
            <a:ext cx="1023294" cy="1401652"/>
          </a:xfrm>
          <a:prstGeom prst="rect">
            <a:avLst/>
          </a:prstGeom>
          <a:noFill/>
          <a:extLst>
            <a:ext uri="{909E8E84-426E-40DD-AFC4-6F175D3DCCD1}">
              <a14:hiddenFill xmlns:a14="http://schemas.microsoft.com/office/drawing/2010/main">
                <a:solidFill>
                  <a:srgbClr val="FFFFFF"/>
                </a:solidFill>
              </a14:hiddenFill>
            </a:ext>
          </a:extLst>
        </p:spPr>
      </p:pic>
      <p:grpSp>
        <p:nvGrpSpPr>
          <p:cNvPr id="55" name="Group 54">
            <a:extLst>
              <a:ext uri="{FF2B5EF4-FFF2-40B4-BE49-F238E27FC236}">
                <a16:creationId xmlns:a16="http://schemas.microsoft.com/office/drawing/2014/main" id="{92849851-8530-4BDF-B90C-99D9F3753E7F}"/>
              </a:ext>
            </a:extLst>
          </p:cNvPr>
          <p:cNvGrpSpPr/>
          <p:nvPr/>
        </p:nvGrpSpPr>
        <p:grpSpPr>
          <a:xfrm rot="1431413">
            <a:off x="822891" y="5257799"/>
            <a:ext cx="872559" cy="780710"/>
            <a:chOff x="9029699" y="4591050"/>
            <a:chExt cx="1085851" cy="971550"/>
          </a:xfrm>
        </p:grpSpPr>
        <p:sp>
          <p:nvSpPr>
            <p:cNvPr id="57" name="Rectangle 56">
              <a:extLst>
                <a:ext uri="{FF2B5EF4-FFF2-40B4-BE49-F238E27FC236}">
                  <a16:creationId xmlns:a16="http://schemas.microsoft.com/office/drawing/2014/main" id="{06A7700D-291D-4DEE-AEBA-77204B81050B}"/>
                </a:ext>
              </a:extLst>
            </p:cNvPr>
            <p:cNvSpPr/>
            <p:nvPr/>
          </p:nvSpPr>
          <p:spPr>
            <a:xfrm>
              <a:off x="9105900" y="4591050"/>
              <a:ext cx="971550" cy="971550"/>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9" name="Picture 2" descr="Image result for sneeze icon">
              <a:extLst>
                <a:ext uri="{FF2B5EF4-FFF2-40B4-BE49-F238E27FC236}">
                  <a16:creationId xmlns:a16="http://schemas.microsoft.com/office/drawing/2014/main" id="{31154F2C-4845-4622-9629-3CAE6E1123B8}"/>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b="54448"/>
            <a:stretch/>
          </p:blipFill>
          <p:spPr bwMode="auto">
            <a:xfrm>
              <a:off x="9029699" y="4693714"/>
              <a:ext cx="1085851" cy="8498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 85">
            <a:extLst>
              <a:ext uri="{FF2B5EF4-FFF2-40B4-BE49-F238E27FC236}">
                <a16:creationId xmlns:a16="http://schemas.microsoft.com/office/drawing/2014/main" id="{5A1AF79E-B230-435F-B77B-03FE0399AA15}"/>
              </a:ext>
            </a:extLst>
          </p:cNvPr>
          <p:cNvGrpSpPr/>
          <p:nvPr/>
        </p:nvGrpSpPr>
        <p:grpSpPr>
          <a:xfrm>
            <a:off x="51376" y="5166380"/>
            <a:ext cx="5103882" cy="530284"/>
            <a:chOff x="2019300" y="6366530"/>
            <a:chExt cx="5327449" cy="530284"/>
          </a:xfrm>
        </p:grpSpPr>
        <p:sp>
          <p:nvSpPr>
            <p:cNvPr id="87" name="TextBox 86">
              <a:extLst>
                <a:ext uri="{FF2B5EF4-FFF2-40B4-BE49-F238E27FC236}">
                  <a16:creationId xmlns:a16="http://schemas.microsoft.com/office/drawing/2014/main" id="{27868BF1-F757-437A-8AB4-CB4D242798EC}"/>
                </a:ext>
              </a:extLst>
            </p:cNvPr>
            <p:cNvSpPr txBox="1"/>
            <p:nvPr/>
          </p:nvSpPr>
          <p:spPr>
            <a:xfrm>
              <a:off x="4277652" y="6367244"/>
              <a:ext cx="654346"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2m</a:t>
              </a:r>
              <a:endParaRPr lang="en-CA" sz="2800" dirty="0">
                <a:solidFill>
                  <a:srgbClr val="002060"/>
                </a:solidFill>
              </a:endParaRPr>
            </a:p>
          </p:txBody>
        </p:sp>
        <p:sp>
          <p:nvSpPr>
            <p:cNvPr id="88" name="TextBox 87">
              <a:extLst>
                <a:ext uri="{FF2B5EF4-FFF2-40B4-BE49-F238E27FC236}">
                  <a16:creationId xmlns:a16="http://schemas.microsoft.com/office/drawing/2014/main" id="{55FDE4A6-C6CF-4826-A126-B191B912582F}"/>
                </a:ext>
              </a:extLst>
            </p:cNvPr>
            <p:cNvSpPr txBox="1"/>
            <p:nvPr/>
          </p:nvSpPr>
          <p:spPr>
            <a:xfrm>
              <a:off x="6692403" y="6366530"/>
              <a:ext cx="654346"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4m</a:t>
              </a:r>
              <a:endParaRPr lang="en-CA" sz="2800" dirty="0">
                <a:solidFill>
                  <a:srgbClr val="002060"/>
                </a:solidFill>
              </a:endParaRPr>
            </a:p>
          </p:txBody>
        </p:sp>
        <p:sp>
          <p:nvSpPr>
            <p:cNvPr id="89" name="TextBox 88">
              <a:extLst>
                <a:ext uri="{FF2B5EF4-FFF2-40B4-BE49-F238E27FC236}">
                  <a16:creationId xmlns:a16="http://schemas.microsoft.com/office/drawing/2014/main" id="{FBC3728A-BEDA-4E03-831F-76F80D0E7F6B}"/>
                </a:ext>
              </a:extLst>
            </p:cNvPr>
            <p:cNvSpPr txBox="1"/>
            <p:nvPr/>
          </p:nvSpPr>
          <p:spPr>
            <a:xfrm>
              <a:off x="3104251" y="6373594"/>
              <a:ext cx="654346"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1m</a:t>
              </a:r>
              <a:endParaRPr lang="en-CA" sz="2800" dirty="0">
                <a:solidFill>
                  <a:srgbClr val="002060"/>
                </a:solidFill>
              </a:endParaRPr>
            </a:p>
          </p:txBody>
        </p:sp>
        <p:sp>
          <p:nvSpPr>
            <p:cNvPr id="90" name="TextBox 89">
              <a:extLst>
                <a:ext uri="{FF2B5EF4-FFF2-40B4-BE49-F238E27FC236}">
                  <a16:creationId xmlns:a16="http://schemas.microsoft.com/office/drawing/2014/main" id="{8711C8CA-2AE8-4500-9DCE-C180C0EB282F}"/>
                </a:ext>
              </a:extLst>
            </p:cNvPr>
            <p:cNvSpPr txBox="1"/>
            <p:nvPr/>
          </p:nvSpPr>
          <p:spPr>
            <a:xfrm>
              <a:off x="5535603" y="6372880"/>
              <a:ext cx="654346"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3m</a:t>
              </a:r>
              <a:endParaRPr lang="en-CA" sz="2800" dirty="0">
                <a:solidFill>
                  <a:srgbClr val="002060"/>
                </a:solidFill>
              </a:endParaRPr>
            </a:p>
          </p:txBody>
        </p:sp>
        <p:sp>
          <p:nvSpPr>
            <p:cNvPr id="91" name="TextBox 90">
              <a:extLst>
                <a:ext uri="{FF2B5EF4-FFF2-40B4-BE49-F238E27FC236}">
                  <a16:creationId xmlns:a16="http://schemas.microsoft.com/office/drawing/2014/main" id="{EAAF6EE4-32FD-47E4-8D25-463656FC41EB}"/>
                </a:ext>
              </a:extLst>
            </p:cNvPr>
            <p:cNvSpPr txBox="1"/>
            <p:nvPr/>
          </p:nvSpPr>
          <p:spPr>
            <a:xfrm>
              <a:off x="2019300" y="6371066"/>
              <a:ext cx="654346"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0m</a:t>
              </a:r>
              <a:endParaRPr lang="en-CA" sz="2800" dirty="0">
                <a:solidFill>
                  <a:srgbClr val="002060"/>
                </a:solidFill>
              </a:endParaRPr>
            </a:p>
          </p:txBody>
        </p:sp>
      </p:grpSp>
      <p:grpSp>
        <p:nvGrpSpPr>
          <p:cNvPr id="60" name="Group 59">
            <a:extLst>
              <a:ext uri="{FF2B5EF4-FFF2-40B4-BE49-F238E27FC236}">
                <a16:creationId xmlns:a16="http://schemas.microsoft.com/office/drawing/2014/main" id="{BB9F8B66-86FA-4E9A-9DF7-DBE4C4D1FEFF}"/>
              </a:ext>
            </a:extLst>
          </p:cNvPr>
          <p:cNvGrpSpPr/>
          <p:nvPr/>
        </p:nvGrpSpPr>
        <p:grpSpPr>
          <a:xfrm>
            <a:off x="4762500" y="1428750"/>
            <a:ext cx="1955032" cy="2175329"/>
            <a:chOff x="6019800" y="2628900"/>
            <a:chExt cx="1955032" cy="2175329"/>
          </a:xfrm>
        </p:grpSpPr>
        <p:pic>
          <p:nvPicPr>
            <p:cNvPr id="61" name="Picture 2">
              <a:extLst>
                <a:ext uri="{FF2B5EF4-FFF2-40B4-BE49-F238E27FC236}">
                  <a16:creationId xmlns:a16="http://schemas.microsoft.com/office/drawing/2014/main" id="{DC91C0D1-B6DC-4B8D-8884-7E0BAE0625D5}"/>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7576" r="5207"/>
            <a:stretch/>
          </p:blipFill>
          <p:spPr bwMode="auto">
            <a:xfrm flipH="1">
              <a:off x="6545942" y="2911316"/>
              <a:ext cx="1428890" cy="1892913"/>
            </a:xfrm>
            <a:prstGeom prst="rect">
              <a:avLst/>
            </a:prstGeom>
            <a:noFill/>
            <a:extLst>
              <a:ext uri="{909E8E84-426E-40DD-AFC4-6F175D3DCCD1}">
                <a14:hiddenFill xmlns:a14="http://schemas.microsoft.com/office/drawing/2010/main">
                  <a:solidFill>
                    <a:srgbClr val="FFFFFF"/>
                  </a:solidFill>
                </a14:hiddenFill>
              </a:ext>
            </a:extLst>
          </p:spPr>
        </p:pic>
        <p:grpSp>
          <p:nvGrpSpPr>
            <p:cNvPr id="62" name="Group 61">
              <a:extLst>
                <a:ext uri="{FF2B5EF4-FFF2-40B4-BE49-F238E27FC236}">
                  <a16:creationId xmlns:a16="http://schemas.microsoft.com/office/drawing/2014/main" id="{CFE68D4E-B713-4F46-8C9B-6D4F53297323}"/>
                </a:ext>
              </a:extLst>
            </p:cNvPr>
            <p:cNvGrpSpPr/>
            <p:nvPr/>
          </p:nvGrpSpPr>
          <p:grpSpPr>
            <a:xfrm>
              <a:off x="6019800" y="2628900"/>
              <a:ext cx="990600" cy="1733550"/>
              <a:chOff x="6019800" y="2628900"/>
              <a:chExt cx="990600" cy="1733550"/>
            </a:xfrm>
          </p:grpSpPr>
          <p:sp>
            <p:nvSpPr>
              <p:cNvPr id="63" name="Oval 62">
                <a:extLst>
                  <a:ext uri="{FF2B5EF4-FFF2-40B4-BE49-F238E27FC236}">
                    <a16:creationId xmlns:a16="http://schemas.microsoft.com/office/drawing/2014/main" id="{7AB82178-6683-4081-BE41-3641C02FEB5B}"/>
                  </a:ext>
                </a:extLst>
              </p:cNvPr>
              <p:cNvSpPr/>
              <p:nvPr/>
            </p:nvSpPr>
            <p:spPr>
              <a:xfrm>
                <a:off x="6019800" y="2628900"/>
                <a:ext cx="342900" cy="3429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4" name="Group 63">
                <a:extLst>
                  <a:ext uri="{FF2B5EF4-FFF2-40B4-BE49-F238E27FC236}">
                    <a16:creationId xmlns:a16="http://schemas.microsoft.com/office/drawing/2014/main" id="{1892CA0A-32D2-4F6D-9009-DE54CF55C523}"/>
                  </a:ext>
                </a:extLst>
              </p:cNvPr>
              <p:cNvGrpSpPr/>
              <p:nvPr/>
            </p:nvGrpSpPr>
            <p:grpSpPr>
              <a:xfrm>
                <a:off x="6134100" y="3486150"/>
                <a:ext cx="876300" cy="876300"/>
                <a:chOff x="9944100" y="3981450"/>
                <a:chExt cx="876300" cy="876300"/>
              </a:xfrm>
            </p:grpSpPr>
            <p:sp>
              <p:nvSpPr>
                <p:cNvPr id="66" name="Rectangle 65">
                  <a:extLst>
                    <a:ext uri="{FF2B5EF4-FFF2-40B4-BE49-F238E27FC236}">
                      <a16:creationId xmlns:a16="http://schemas.microsoft.com/office/drawing/2014/main" id="{5B7E778C-3489-4BD4-9C76-4AC1B96A306A}"/>
                    </a:ext>
                  </a:extLst>
                </p:cNvPr>
                <p:cNvSpPr/>
                <p:nvPr/>
              </p:nvSpPr>
              <p:spPr>
                <a:xfrm>
                  <a:off x="10058400" y="4210050"/>
                  <a:ext cx="628650" cy="628650"/>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3" name="Picture 4" descr="Image result for snap fingers icon">
                  <a:extLst>
                    <a:ext uri="{FF2B5EF4-FFF2-40B4-BE49-F238E27FC236}">
                      <a16:creationId xmlns:a16="http://schemas.microsoft.com/office/drawing/2014/main" id="{0C4C2D11-E4D1-438E-89D1-187A4DC0F257}"/>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944100" y="3981450"/>
                  <a:ext cx="876300" cy="876300"/>
                </a:xfrm>
                <a:prstGeom prst="rect">
                  <a:avLst/>
                </a:prstGeom>
                <a:noFill/>
                <a:extLst>
                  <a:ext uri="{909E8E84-426E-40DD-AFC4-6F175D3DCCD1}">
                    <a14:hiddenFill xmlns:a14="http://schemas.microsoft.com/office/drawing/2010/main">
                      <a:solidFill>
                        <a:srgbClr val="FFFFFF"/>
                      </a:solidFill>
                    </a14:hiddenFill>
                  </a:ext>
                </a:extLst>
              </p:spPr>
            </p:pic>
          </p:grpSp>
        </p:grpSp>
      </p:grpSp>
    </p:spTree>
    <p:custDataLst>
      <p:tags r:id="rId1"/>
    </p:custDataLst>
    <p:extLst>
      <p:ext uri="{BB962C8B-B14F-4D97-AF65-F5344CB8AC3E}">
        <p14:creationId xmlns:p14="http://schemas.microsoft.com/office/powerpoint/2010/main" val="483298469"/>
      </p:ext>
    </p:extLst>
  </p:cSld>
  <p:clrMapOvr>
    <a:masterClrMapping/>
  </p:clrMapOvr>
  <mc:AlternateContent xmlns:mc="http://schemas.openxmlformats.org/markup-compatibility/2006" xmlns:p14="http://schemas.microsoft.com/office/powerpoint/2010/main">
    <mc:Choice Requires="p14">
      <p:transition spd="slow" p14:dur="2000" advTm="52306"/>
    </mc:Choice>
    <mc:Fallback xmlns="">
      <p:transition spd="slow" advTm="523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58"/>
                                        </p:tgtEl>
                                        <p:attrNameLst>
                                          <p:attrName>style.visibility</p:attrName>
                                        </p:attrNameLst>
                                      </p:cBhvr>
                                      <p:to>
                                        <p:strVal val="visible"/>
                                      </p:to>
                                    </p:set>
                                    <p:cmd type="call" cmd="playFrom(0.0)">
                                      <p:cBhvr>
                                        <p:cTn id="7" dur="1" fill="hold"/>
                                        <p:tgtEl>
                                          <p:spTgt spid="58"/>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8.6"/>
</p:tagLst>
</file>

<file path=ppt/tags/tag10.xml><?xml version="1.0" encoding="utf-8"?>
<p:tagLst xmlns:a="http://schemas.openxmlformats.org/drawingml/2006/main" xmlns:r="http://schemas.openxmlformats.org/officeDocument/2006/relationships" xmlns:p="http://schemas.openxmlformats.org/presentationml/2006/main">
  <p:tag name="TIMING" val="|6"/>
</p:tagLst>
</file>

<file path=ppt/tags/tag11.xml><?xml version="1.0" encoding="utf-8"?>
<p:tagLst xmlns:a="http://schemas.openxmlformats.org/drawingml/2006/main" xmlns:r="http://schemas.openxmlformats.org/officeDocument/2006/relationships" xmlns:p="http://schemas.openxmlformats.org/presentationml/2006/main">
  <p:tag name="TIMING" val="|10.7|2.9|2|2.2|1.8|1.5|2.6|3"/>
</p:tagLst>
</file>

<file path=ppt/tags/tag12.xml><?xml version="1.0" encoding="utf-8"?>
<p:tagLst xmlns:a="http://schemas.openxmlformats.org/drawingml/2006/main" xmlns:r="http://schemas.openxmlformats.org/officeDocument/2006/relationships" xmlns:p="http://schemas.openxmlformats.org/presentationml/2006/main">
  <p:tag name="TIMING" val="|1.6|1.9|4.1|3.2|2.4|0.8|2.2|1.6"/>
</p:tagLst>
</file>

<file path=ppt/tags/tag13.xml><?xml version="1.0" encoding="utf-8"?>
<p:tagLst xmlns:a="http://schemas.openxmlformats.org/drawingml/2006/main" xmlns:r="http://schemas.openxmlformats.org/officeDocument/2006/relationships" xmlns:p="http://schemas.openxmlformats.org/presentationml/2006/main">
  <p:tag name="TIMING" val="|1.7|1.6|4.3|0.7|2.5|0.5|1.5|1.5"/>
</p:tagLst>
</file>

<file path=ppt/tags/tag14.xml><?xml version="1.0" encoding="utf-8"?>
<p:tagLst xmlns:a="http://schemas.openxmlformats.org/drawingml/2006/main" xmlns:r="http://schemas.openxmlformats.org/officeDocument/2006/relationships" xmlns:p="http://schemas.openxmlformats.org/presentationml/2006/main">
  <p:tag name="TIMING" val="|5|3.5"/>
</p:tagLst>
</file>

<file path=ppt/tags/tag15.xml><?xml version="1.0" encoding="utf-8"?>
<p:tagLst xmlns:a="http://schemas.openxmlformats.org/drawingml/2006/main" xmlns:r="http://schemas.openxmlformats.org/officeDocument/2006/relationships" xmlns:p="http://schemas.openxmlformats.org/presentationml/2006/main">
  <p:tag name="TIMING" val="|3.3|2.2"/>
</p:tagLst>
</file>

<file path=ppt/tags/tag16.xml><?xml version="1.0" encoding="utf-8"?>
<p:tagLst xmlns:a="http://schemas.openxmlformats.org/drawingml/2006/main" xmlns:r="http://schemas.openxmlformats.org/officeDocument/2006/relationships" xmlns:p="http://schemas.openxmlformats.org/presentationml/2006/main">
  <p:tag name="TIMING" val="|0.6"/>
</p:tagLst>
</file>

<file path=ppt/tags/tag17.xml><?xml version="1.0" encoding="utf-8"?>
<p:tagLst xmlns:a="http://schemas.openxmlformats.org/drawingml/2006/main" xmlns:r="http://schemas.openxmlformats.org/officeDocument/2006/relationships" xmlns:p="http://schemas.openxmlformats.org/presentationml/2006/main">
  <p:tag name="TIMING" val="|0.8|14|8.4|10.3"/>
</p:tagLst>
</file>

<file path=ppt/tags/tag18.xml><?xml version="1.0" encoding="utf-8"?>
<p:tagLst xmlns:a="http://schemas.openxmlformats.org/drawingml/2006/main" xmlns:r="http://schemas.openxmlformats.org/officeDocument/2006/relationships" xmlns:p="http://schemas.openxmlformats.org/presentationml/2006/main">
  <p:tag name="TIMING" val="|0.8|14|8.4|10.3"/>
</p:tagLst>
</file>

<file path=ppt/tags/tag19.xml><?xml version="1.0" encoding="utf-8"?>
<p:tagLst xmlns:a="http://schemas.openxmlformats.org/drawingml/2006/main" xmlns:r="http://schemas.openxmlformats.org/officeDocument/2006/relationships" xmlns:p="http://schemas.openxmlformats.org/presentationml/2006/main">
  <p:tag name="TIMING" val="|0.8|14|8.4|10.3"/>
</p:tagLst>
</file>

<file path=ppt/tags/tag2.xml><?xml version="1.0" encoding="utf-8"?>
<p:tagLst xmlns:a="http://schemas.openxmlformats.org/drawingml/2006/main" xmlns:r="http://schemas.openxmlformats.org/officeDocument/2006/relationships" xmlns:p="http://schemas.openxmlformats.org/presentationml/2006/main">
  <p:tag name="TIMING" val="|12.8|1.1|1.6|2.7|0.5|0.7"/>
</p:tagLst>
</file>

<file path=ppt/tags/tag20.xml><?xml version="1.0" encoding="utf-8"?>
<p:tagLst xmlns:a="http://schemas.openxmlformats.org/drawingml/2006/main" xmlns:r="http://schemas.openxmlformats.org/officeDocument/2006/relationships" xmlns:p="http://schemas.openxmlformats.org/presentationml/2006/main">
  <p:tag name="TIMING" val="|0.6|16.1|7.2|8.2"/>
</p:tagLst>
</file>

<file path=ppt/tags/tag21.xml><?xml version="1.0" encoding="utf-8"?>
<p:tagLst xmlns:a="http://schemas.openxmlformats.org/drawingml/2006/main" xmlns:r="http://schemas.openxmlformats.org/officeDocument/2006/relationships" xmlns:p="http://schemas.openxmlformats.org/presentationml/2006/main">
  <p:tag name="TIMING" val="|0.6|16.1|7.2|8.2"/>
</p:tagLst>
</file>

<file path=ppt/tags/tag22.xml><?xml version="1.0" encoding="utf-8"?>
<p:tagLst xmlns:a="http://schemas.openxmlformats.org/drawingml/2006/main" xmlns:r="http://schemas.openxmlformats.org/officeDocument/2006/relationships" xmlns:p="http://schemas.openxmlformats.org/presentationml/2006/main">
  <p:tag name="TIMING" val="|4.3|1.6"/>
</p:tagLst>
</file>

<file path=ppt/tags/tag23.xml><?xml version="1.0" encoding="utf-8"?>
<p:tagLst xmlns:a="http://schemas.openxmlformats.org/drawingml/2006/main" xmlns:r="http://schemas.openxmlformats.org/officeDocument/2006/relationships" xmlns:p="http://schemas.openxmlformats.org/presentationml/2006/main">
  <p:tag name="TIMING" val="|0.9"/>
</p:tagLst>
</file>

<file path=ppt/tags/tag24.xml><?xml version="1.0" encoding="utf-8"?>
<p:tagLst xmlns:a="http://schemas.openxmlformats.org/drawingml/2006/main" xmlns:r="http://schemas.openxmlformats.org/officeDocument/2006/relationships" xmlns:p="http://schemas.openxmlformats.org/presentationml/2006/main">
  <p:tag name="TIMING" val="|0.3|5.7|2.6|2|1.4|3.8|0.4|2|1.9"/>
</p:tagLst>
</file>

<file path=ppt/tags/tag25.xml><?xml version="1.0" encoding="utf-8"?>
<p:tagLst xmlns:a="http://schemas.openxmlformats.org/drawingml/2006/main" xmlns:r="http://schemas.openxmlformats.org/officeDocument/2006/relationships" xmlns:p="http://schemas.openxmlformats.org/presentationml/2006/main">
  <p:tag name="TIMING" val="|1|2.1|1|2.1"/>
</p:tagLst>
</file>

<file path=ppt/tags/tag26.xml><?xml version="1.0" encoding="utf-8"?>
<p:tagLst xmlns:a="http://schemas.openxmlformats.org/drawingml/2006/main" xmlns:r="http://schemas.openxmlformats.org/officeDocument/2006/relationships" xmlns:p="http://schemas.openxmlformats.org/presentationml/2006/main">
  <p:tag name="TIMING" val="|2.6|3.1|1.6|3.2|4.9"/>
</p:tagLst>
</file>

<file path=ppt/tags/tag27.xml><?xml version="1.0" encoding="utf-8"?>
<p:tagLst xmlns:a="http://schemas.openxmlformats.org/drawingml/2006/main" xmlns:r="http://schemas.openxmlformats.org/officeDocument/2006/relationships" xmlns:p="http://schemas.openxmlformats.org/presentationml/2006/main">
  <p:tag name="TIMING" val="|1.7|2.4|2.2|2.6"/>
</p:tagLst>
</file>

<file path=ppt/tags/tag28.xml><?xml version="1.0" encoding="utf-8"?>
<p:tagLst xmlns:a="http://schemas.openxmlformats.org/drawingml/2006/main" xmlns:r="http://schemas.openxmlformats.org/officeDocument/2006/relationships" xmlns:p="http://schemas.openxmlformats.org/presentationml/2006/main">
  <p:tag name="TIMING" val="|3.1|2.7|1.2|2.1"/>
</p:tagLst>
</file>

<file path=ppt/tags/tag29.xml><?xml version="1.0" encoding="utf-8"?>
<p:tagLst xmlns:a="http://schemas.openxmlformats.org/drawingml/2006/main" xmlns:r="http://schemas.openxmlformats.org/officeDocument/2006/relationships" xmlns:p="http://schemas.openxmlformats.org/presentationml/2006/main">
  <p:tag name="TIMING" val="|1.9|1.8|2.3"/>
</p:tagLst>
</file>

<file path=ppt/tags/tag3.xml><?xml version="1.0" encoding="utf-8"?>
<p:tagLst xmlns:a="http://schemas.openxmlformats.org/drawingml/2006/main" xmlns:r="http://schemas.openxmlformats.org/officeDocument/2006/relationships" xmlns:p="http://schemas.openxmlformats.org/presentationml/2006/main">
  <p:tag name="TIMING" val="|1.1|14.3|7.2|11.4|4.7"/>
</p:tagLst>
</file>

<file path=ppt/tags/tag30.xml><?xml version="1.0" encoding="utf-8"?>
<p:tagLst xmlns:a="http://schemas.openxmlformats.org/drawingml/2006/main" xmlns:r="http://schemas.openxmlformats.org/officeDocument/2006/relationships" xmlns:p="http://schemas.openxmlformats.org/presentationml/2006/main">
  <p:tag name="TIMING" val="|0.4|8.1"/>
</p:tagLst>
</file>

<file path=ppt/tags/tag31.xml><?xml version="1.0" encoding="utf-8"?>
<p:tagLst xmlns:a="http://schemas.openxmlformats.org/drawingml/2006/main" xmlns:r="http://schemas.openxmlformats.org/officeDocument/2006/relationships" xmlns:p="http://schemas.openxmlformats.org/presentationml/2006/main">
  <p:tag name="TIMING" val="|4.6"/>
</p:tagLst>
</file>

<file path=ppt/tags/tag32.xml><?xml version="1.0" encoding="utf-8"?>
<p:tagLst xmlns:a="http://schemas.openxmlformats.org/drawingml/2006/main" xmlns:r="http://schemas.openxmlformats.org/officeDocument/2006/relationships" xmlns:p="http://schemas.openxmlformats.org/presentationml/2006/main">
  <p:tag name="TIMING" val="|6.4|2|1.7"/>
</p:tagLst>
</file>

<file path=ppt/tags/tag33.xml><?xml version="1.0" encoding="utf-8"?>
<p:tagLst xmlns:a="http://schemas.openxmlformats.org/drawingml/2006/main" xmlns:r="http://schemas.openxmlformats.org/officeDocument/2006/relationships" xmlns:p="http://schemas.openxmlformats.org/presentationml/2006/main">
  <p:tag name="TIMING" val="|0.8|5.7|6.7"/>
</p:tagLst>
</file>

<file path=ppt/tags/tag34.xml><?xml version="1.0" encoding="utf-8"?>
<p:tagLst xmlns:a="http://schemas.openxmlformats.org/drawingml/2006/main" xmlns:r="http://schemas.openxmlformats.org/officeDocument/2006/relationships" xmlns:p="http://schemas.openxmlformats.org/presentationml/2006/main">
  <p:tag name="TIMING" val="|3"/>
</p:tagLst>
</file>

<file path=ppt/tags/tag35.xml><?xml version="1.0" encoding="utf-8"?>
<p:tagLst xmlns:a="http://schemas.openxmlformats.org/drawingml/2006/main" xmlns:r="http://schemas.openxmlformats.org/officeDocument/2006/relationships" xmlns:p="http://schemas.openxmlformats.org/presentationml/2006/main">
  <p:tag name="TIMING" val="|2.9"/>
</p:tagLst>
</file>

<file path=ppt/tags/tag36.xml><?xml version="1.0" encoding="utf-8"?>
<p:tagLst xmlns:a="http://schemas.openxmlformats.org/drawingml/2006/main" xmlns:r="http://schemas.openxmlformats.org/officeDocument/2006/relationships" xmlns:p="http://schemas.openxmlformats.org/presentationml/2006/main">
  <p:tag name="TIMING" val="|1.3|4.3|1.7|3.4"/>
</p:tagLst>
</file>

<file path=ppt/tags/tag37.xml><?xml version="1.0" encoding="utf-8"?>
<p:tagLst xmlns:a="http://schemas.openxmlformats.org/drawingml/2006/main" xmlns:r="http://schemas.openxmlformats.org/officeDocument/2006/relationships" xmlns:p="http://schemas.openxmlformats.org/presentationml/2006/main">
  <p:tag name="TIMING" val="|0.8"/>
</p:tagLst>
</file>

<file path=ppt/tags/tag38.xml><?xml version="1.0" encoding="utf-8"?>
<p:tagLst xmlns:a="http://schemas.openxmlformats.org/drawingml/2006/main" xmlns:r="http://schemas.openxmlformats.org/officeDocument/2006/relationships" xmlns:p="http://schemas.openxmlformats.org/presentationml/2006/main">
  <p:tag name="TIMING" val="|2.4|7.9|4.1|1.7|4.6|1.6|2.2|2.2|8.1"/>
</p:tagLst>
</file>

<file path=ppt/tags/tag39.xml><?xml version="1.0" encoding="utf-8"?>
<p:tagLst xmlns:a="http://schemas.openxmlformats.org/drawingml/2006/main" xmlns:r="http://schemas.openxmlformats.org/officeDocument/2006/relationships" xmlns:p="http://schemas.openxmlformats.org/presentationml/2006/main">
  <p:tag name="TIMING" val="|4.6"/>
</p:tagLst>
</file>

<file path=ppt/tags/tag4.xml><?xml version="1.0" encoding="utf-8"?>
<p:tagLst xmlns:a="http://schemas.openxmlformats.org/drawingml/2006/main" xmlns:r="http://schemas.openxmlformats.org/officeDocument/2006/relationships" xmlns:p="http://schemas.openxmlformats.org/presentationml/2006/main">
  <p:tag name="TIMING" val="|0.6|1.5|15.3|4.1"/>
</p:tagLst>
</file>

<file path=ppt/tags/tag5.xml><?xml version="1.0" encoding="utf-8"?>
<p:tagLst xmlns:a="http://schemas.openxmlformats.org/drawingml/2006/main" xmlns:r="http://schemas.openxmlformats.org/officeDocument/2006/relationships" xmlns:p="http://schemas.openxmlformats.org/presentationml/2006/main">
  <p:tag name="TIMING" val="|1.1|1.6|4.7|4.5"/>
</p:tagLst>
</file>

<file path=ppt/tags/tag6.xml><?xml version="1.0" encoding="utf-8"?>
<p:tagLst xmlns:a="http://schemas.openxmlformats.org/drawingml/2006/main" xmlns:r="http://schemas.openxmlformats.org/officeDocument/2006/relationships" xmlns:p="http://schemas.openxmlformats.org/presentationml/2006/main">
  <p:tag name="TIMING" val="|0.8|4.5|0.6|6.5|10.1|0.5|0.7|1.6|1.8|14.8"/>
</p:tagLst>
</file>

<file path=ppt/tags/tag7.xml><?xml version="1.0" encoding="utf-8"?>
<p:tagLst xmlns:a="http://schemas.openxmlformats.org/drawingml/2006/main" xmlns:r="http://schemas.openxmlformats.org/officeDocument/2006/relationships" xmlns:p="http://schemas.openxmlformats.org/presentationml/2006/main">
  <p:tag name="TIMING" val="|0.8|4.5|0.6|6.5|10.1|0.5|0.7|1.6|1.8|14.8"/>
</p:tagLst>
</file>

<file path=ppt/tags/tag8.xml><?xml version="1.0" encoding="utf-8"?>
<p:tagLst xmlns:a="http://schemas.openxmlformats.org/drawingml/2006/main" xmlns:r="http://schemas.openxmlformats.org/officeDocument/2006/relationships" xmlns:p="http://schemas.openxmlformats.org/presentationml/2006/main">
  <p:tag name="TIMING" val="|2.9|0.6"/>
</p:tagLst>
</file>

<file path=ppt/tags/tag9.xml><?xml version="1.0" encoding="utf-8"?>
<p:tagLst xmlns:a="http://schemas.openxmlformats.org/drawingml/2006/main" xmlns:r="http://schemas.openxmlformats.org/officeDocument/2006/relationships" xmlns:p="http://schemas.openxmlformats.org/presentationml/2006/main">
  <p:tag name="TIMING" val="|10.7|8.1|25.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914</TotalTime>
  <Words>3453</Words>
  <Application>Microsoft Office PowerPoint</Application>
  <PresentationFormat>Widescreen</PresentationFormat>
  <Paragraphs>461</Paragraphs>
  <Slides>41</Slides>
  <Notes>41</Notes>
  <HiddenSlides>1</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Calibri Light</vt:lpstr>
      <vt:lpstr>Cambria Math</vt:lpstr>
      <vt:lpstr>Office Theme</vt:lpstr>
      <vt:lpstr>Relativity 103: Galilean Relativity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Relativity 103: Galilean Relativity?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Relativity 103: Galilean Relativity</dc:title>
  <dc:creator>Chris D</dc:creator>
  <cp:lastModifiedBy>Chris D</cp:lastModifiedBy>
  <cp:revision>9</cp:revision>
  <dcterms:created xsi:type="dcterms:W3CDTF">2020-04-15T05:24:14Z</dcterms:created>
  <dcterms:modified xsi:type="dcterms:W3CDTF">2022-09-12T06:16:02Z</dcterms:modified>
</cp:coreProperties>
</file>